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77" r:id="rId7"/>
    <p:sldId id="260" r:id="rId8"/>
    <p:sldId id="261" r:id="rId9"/>
    <p:sldId id="278" r:id="rId10"/>
    <p:sldId id="262" r:id="rId11"/>
    <p:sldId id="263" r:id="rId12"/>
    <p:sldId id="27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6D46-8903-4A98-819C-18A092D5F1D6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CA42-4E5E-4B3F-88ED-A1C186363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E6D8-C81B-449F-9C0D-0143C48EBDDF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2012-9074-4548-8E54-963239A8B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5B0C-616A-4F14-BC69-6CFC73E2DBDA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313-51D3-42D5-B83C-48ED3A55A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9618-EA5F-4DD6-B254-A9A362B634E6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F1C8-3D07-4AE6-ADA6-3C7F8D3CD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30D2-43A2-4317-AF99-8425A7B7FC6B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967C-969E-44FB-9985-9A5064894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D533-CC55-4D50-8C00-8BC10358C754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F8C8-7E50-41F3-9B19-205602FDC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F734-2286-481F-AC94-DE1C89E59E3B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FE23-8990-4CB7-A4E4-891C317F9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A9EF-8D53-4FC5-9256-9EF4CCBC9803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02DE-A52E-48CB-8B12-AAEB00271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87EB-42A3-4D5D-A270-068CB167C18E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7736-F144-413F-AC5E-616066576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1E9B-C72E-4FE5-A5DE-08B2039BF586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180C-937F-4D45-A0B6-59E731336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7F3A-4960-4FC6-A483-9B1E806C6328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FFBD-1BFC-48ED-BBBA-C72DC30E2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B8119-CC20-417B-ACE4-F3E396779C88}" type="datetimeFigureOut">
              <a:rPr lang="en-US"/>
              <a:pPr>
                <a:defRPr/>
              </a:pPr>
              <a:t>9/1/2019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28BE78-6760-4777-9C00-B8472450B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1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Finding a New Nation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Indirect Discoverers of the New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Europeans and Americans unaware of each other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Norseman came AD 1000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Did not last long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As Crusaders  headed to fight they found different cultures and ways of living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Needed a cheaper way to get goods from East to Europe</a:t>
            </a:r>
          </a:p>
        </p:txBody>
      </p:sp>
      <p:pic>
        <p:nvPicPr>
          <p:cNvPr id="19460" name="Picture 2" descr="http://www.tworobins.com/images5/Viksh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629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Europeans Enter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4864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1295 Marco Polo maybe comes back from China( Or did he?)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Needed new ships that could take the weather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New routes that were safer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Brought S. Africa within reach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484" name="Picture 2" descr="http://www.afghanchamber.com/photo/marcop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151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4FC1-F754-45D3-83FD-336C89D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9CB2-C88B-402B-9062-FD3B70749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8B327-B553-4764-9FBB-9EB5F127C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76200"/>
            <a:ext cx="4038600" cy="6049963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>
                <a:solidFill>
                  <a:srgbClr val="00B0F0"/>
                </a:solidFill>
              </a:rPr>
              <a:t>Portuguese</a:t>
            </a:r>
            <a:endParaRPr lang="en-US" sz="1800" dirty="0"/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/>
              <a:t>Set up trading posts, slavery</a:t>
            </a:r>
          </a:p>
          <a:p>
            <a:pPr marL="1353502" lvl="3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Used to work sugar plantations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/>
              <a:t>Origins of modern plantations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/>
              <a:t>caravels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/>
              <a:t>Dias: made it around S Africa in 1488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/>
              <a:t>De Gama: India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>
                <a:solidFill>
                  <a:srgbClr val="FFFF00"/>
                </a:solidFill>
              </a:rPr>
              <a:t>Spaniards </a:t>
            </a:r>
            <a:r>
              <a:rPr lang="en-US" sz="1800" dirty="0"/>
              <a:t>under Ferdinand and Isabella step up their game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FB441-B409-4362-B72B-DD863D6D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2" y="846137"/>
            <a:ext cx="3884198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Columbus comes Upon New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2150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Europe wants cheap goods from East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Slave trade pushing for more contact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Renaissance pushed for new exploration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Knowledge was spreading faster due to printing press in 1450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Mariners compass</a:t>
            </a:r>
          </a:p>
        </p:txBody>
      </p:sp>
      <p:pic>
        <p:nvPicPr>
          <p:cNvPr id="21508" name="Picture 4" descr="http://www.bestscalemodels.com/santa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3333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columbusnavigation.com/pictures/ccpo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2428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Columbus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Italian, hired by Spain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Six weeks no land, mutiny close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October 12 1492 Bahamas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Trying to find Indies and found a New World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Misnamed the people and territory</a:t>
            </a:r>
          </a:p>
        </p:txBody>
      </p:sp>
      <p:pic>
        <p:nvPicPr>
          <p:cNvPr id="22532" name="Picture 2" descr="http://upload.wikimedia.org/wikipedia/commons/4/44/Isabella_Clara_Eugenia_Spain_Albre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338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When Worlds Collide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757225" y="579437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Ecosystems collided</a:t>
            </a:r>
          </a:p>
          <a:p>
            <a:pPr lvl="1" eaLnBrk="1" hangingPunct="1"/>
            <a:r>
              <a:rPr lang="en-US" dirty="0"/>
              <a:t>Many different animals and plants that increased European economy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Columbian Exchange:</a:t>
            </a:r>
          </a:p>
          <a:p>
            <a:pPr lvl="2" eaLnBrk="1" hangingPunct="1"/>
            <a:r>
              <a:rPr lang="en-US" dirty="0"/>
              <a:t>Europeans brought new animals</a:t>
            </a:r>
          </a:p>
          <a:p>
            <a:pPr lvl="2" eaLnBrk="1" hangingPunct="1"/>
            <a:r>
              <a:rPr lang="en-US" dirty="0"/>
              <a:t>Sugar cane</a:t>
            </a:r>
          </a:p>
          <a:p>
            <a:pPr lvl="2" eaLnBrk="1" hangingPunct="1"/>
            <a:r>
              <a:rPr lang="en-US" dirty="0"/>
              <a:t>Germs and small pox</a:t>
            </a:r>
          </a:p>
          <a:p>
            <a:pPr lvl="2" eaLnBrk="1" hangingPunct="1"/>
            <a:r>
              <a:rPr lang="en-US" dirty="0"/>
              <a:t>Natives contribute crops</a:t>
            </a:r>
          </a:p>
          <a:p>
            <a:pPr eaLnBrk="1" hangingPunct="1"/>
            <a:endParaRPr lang="en-US" dirty="0"/>
          </a:p>
        </p:txBody>
      </p:sp>
      <p:pic>
        <p:nvPicPr>
          <p:cNvPr id="23556" name="Picture 2" descr="http://1.bp.blogspot.com/-aJyZhvDFzik/TkbFjffcXoI/AAAAAAAAAHo/8XaIZhjRHIU/s1600/european+dise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50 years of Spanish influence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Taino Natives went from 1 million to 200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Eventually 90% natives in new world die</a:t>
            </a:r>
          </a:p>
        </p:txBody>
      </p:sp>
      <p:pic>
        <p:nvPicPr>
          <p:cNvPr id="24580" name="Picture 2" descr="http://www.historyfiles.co.uk/images/Americas/Central/Taino_Natives0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105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Spanish Conquistadors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Europe starts to see worth, especially in Mexico and South America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Treaty of Tordesillas 1494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Spain gets new world, Portugal Africa and Asia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Spain comes for </a:t>
            </a:r>
            <a:r>
              <a:rPr lang="en-US" dirty="0">
                <a:solidFill>
                  <a:srgbClr val="FFFF00"/>
                </a:solidFill>
              </a:rPr>
              <a:t>God, Glory and Gold</a:t>
            </a:r>
          </a:p>
        </p:txBody>
      </p:sp>
      <p:pic>
        <p:nvPicPr>
          <p:cNvPr id="25604" name="Picture 2" descr="http://ed101.bu.edu/StudentDoc/current/ED101sp10/rpano/Images/spanish%20conq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524000"/>
            <a:ext cx="47863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Conquistadores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Balboa: Discoverer of the Pacific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Magellan: around the tip of SA, but killed in Philippines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One vessel made it  home, circumnavigate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Ponce de Leon: Florida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Coronado: Arizona and New Mexico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De Soto: crossed Miss. River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Pizzaro: Incas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Gold stores helped fuel capitalism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rgbClr val="FFFF00"/>
                </a:solidFill>
              </a:rPr>
              <a:t>Encomienda: conquistadors set up plantations</a:t>
            </a:r>
          </a:p>
        </p:txBody>
      </p:sp>
      <p:pic>
        <p:nvPicPr>
          <p:cNvPr id="26628" name="Picture 2" descr="http://www.claseshistoria.com/america/imagenes/encomi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81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Conquest of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1519 Cortes left Cuba for Mexico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Marched on Tenochtitlan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Montezuma sent envoys with gifts, got Cortes more interested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They thought Cortes sun god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Battle broke out. Cortes takes city in 1521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Mexico's mix with Natives: </a:t>
            </a:r>
            <a:r>
              <a:rPr lang="en-US" sz="2000" dirty="0">
                <a:solidFill>
                  <a:srgbClr val="FFFF00"/>
                </a:solidFill>
              </a:rPr>
              <a:t>Mestizo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27652" name="Picture 2" descr="http://www.wilsonsalmanac.com/images/tenochtit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756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Shaping of North America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225 million years ago, the world was a supercontinent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Shifting and folding caused Mountains to form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N. A. is 10 million years old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Ice Age 2 million years ago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10,000 years ago, it melted  and left country pretty much as we see it now</a:t>
            </a:r>
          </a:p>
        </p:txBody>
      </p:sp>
      <p:pic>
        <p:nvPicPr>
          <p:cNvPr id="14340" name="Picture 2" descr="http://www.kidsmaps.com/geography/images/fullsized/north-america-ice-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64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52875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Spread of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"/>
            <a:ext cx="4038600" cy="66294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FFFF00"/>
                </a:solidFill>
              </a:rPr>
              <a:t>Spanish civilization well entrenched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FFFF00"/>
                </a:solidFill>
              </a:rPr>
              <a:t>Colleges and cathedrals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FFFF00"/>
                </a:solidFill>
              </a:rPr>
              <a:t>Some competition with English and French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FFFF00"/>
                </a:solidFill>
              </a:rPr>
              <a:t>Spanish began to fortify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rgbClr val="FFFF00"/>
                </a:solidFill>
              </a:rPr>
              <a:t>Build Missions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/>
              <a:t>St. Augustine Fl 1565</a:t>
            </a:r>
          </a:p>
        </p:txBody>
      </p:sp>
      <p:pic>
        <p:nvPicPr>
          <p:cNvPr id="28676" name="Picture 2" descr="http://library.sc.edu/spcoll/mexico/images/purchas-tpv3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257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A93F-543D-496B-9DDD-9EDB5319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E23D-128D-4497-A651-DEA56956A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ABC86-10E4-4B6C-AB52-E440EB42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Coronado: Colorado River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>
                <a:solidFill>
                  <a:srgbClr val="FFFF00"/>
                </a:solidFill>
              </a:rPr>
              <a:t>Juan de Onate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>
                <a:solidFill>
                  <a:srgbClr val="FFFF00"/>
                </a:solidFill>
              </a:rPr>
              <a:t>Harassed Pueblo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Battle of Acoma: cut off survivors foot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>
                <a:solidFill>
                  <a:srgbClr val="FFFF00"/>
                </a:solidFill>
              </a:rPr>
              <a:t>Led to Popes War 1680: Pueblo strike back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/>
              <a:t>colonies in Texas to buffer: Alamo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EFAC6-2D01-444B-8A4F-D1DC2CA6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4495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FE43-8DCF-4868-AB39-9EC3FC0A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E4C1F-804E-47EC-935F-CF8643176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53D16-687F-4EC2-B42E-D5669A938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/>
              <a:t>1769</a:t>
            </a:r>
            <a:r>
              <a:rPr lang="en-US" sz="2800" dirty="0">
                <a:solidFill>
                  <a:srgbClr val="FFFF00"/>
                </a:solidFill>
              </a:rPr>
              <a:t>: Fr. Junipero Serra </a:t>
            </a:r>
            <a:r>
              <a:rPr lang="en-US" sz="2800" dirty="0"/>
              <a:t>founded San Diego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/>
              <a:t>The destruction outshined the construction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/>
              <a:t>Important to remember that the cultures were intertwined and not separated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E28A3-C093-4F0C-8C05-3D801AC2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8253"/>
            <a:ext cx="3962400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graphicFrame>
        <p:nvGraphicFramePr>
          <p:cNvPr id="29752" name="Group 5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7717832"/>
              </p:ext>
            </p:extLst>
          </p:nvPr>
        </p:nvGraphicFramePr>
        <p:xfrm>
          <a:off x="914400" y="1524000"/>
          <a:ext cx="7467600" cy="4878388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</a:rPr>
                        <a:t>Explorer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</a:rPr>
                        <a:t>Impact on the Americas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Balboa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Magellan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Ponce De Leon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Coronado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De Soto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Pizzaro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Cortes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Serra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Peopling the Americas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Some question if the first people came by water, most feel they came by land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Bering </a:t>
            </a:r>
            <a:r>
              <a:rPr lang="en-US" sz="2000" dirty="0"/>
              <a:t>Sea land bridge at </a:t>
            </a:r>
            <a:r>
              <a:rPr lang="en-US" sz="2000"/>
              <a:t>the Bering </a:t>
            </a:r>
            <a:r>
              <a:rPr lang="en-US" sz="2000" dirty="0"/>
              <a:t>straits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250 centuries of people coming over from Asia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Areas of America opened up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5364" name="Picture 2" descr="http://www.worldatlas.com/aatlas/infopage/be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048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C03D-2154-4940-A15C-4BA82254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AD92-B32D-49FD-8438-9870A15E33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E4BA6-A1FB-4EE3-A589-3A7076B04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People slowly moved toward South America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Split into tribes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Grew corn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Did not have ox or horse</a:t>
            </a:r>
          </a:p>
          <a:p>
            <a:pPr lvl="2" eaLnBrk="1" hangingPunct="1">
              <a:lnSpc>
                <a:spcPct val="80000"/>
              </a:lnSpc>
            </a:pPr>
            <a:endParaRPr lang="en-US" dirty="0"/>
          </a:p>
          <a:p>
            <a:pPr lvl="2"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Built large civilizations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Sometimes took part in human sacrifice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6DEC1-117B-4EC9-AC6C-A31ABB08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5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Some Earliest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Incas, Mayans, Aztecs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Agriculture was basis of economy in SA and Mex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Farming made nomads 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settle down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1026" name="Picture 2" descr="Image result for incas mayas aztecs">
            <a:extLst>
              <a:ext uri="{FF2B5EF4-FFF2-40B4-BE49-F238E27FC236}">
                <a16:creationId xmlns:a16="http://schemas.microsoft.com/office/drawing/2014/main" id="{B771C859-917B-418D-82B1-C5C52C38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6" y="1168791"/>
            <a:ext cx="41656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D933-366D-441C-AF20-EFC72DF1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CD01-1811-468B-878C-8684E6429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D1ED3-809F-4F53-9C85-02702C0689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North America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Pueblo</a:t>
            </a:r>
          </a:p>
          <a:p>
            <a:pPr marL="1353502" lvl="3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Created irrigation systems</a:t>
            </a:r>
          </a:p>
          <a:p>
            <a:pPr marL="1353502" lvl="3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Mound Builders: Ohio River Valley, and Anasazi of SW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Most fell into decline by 1300 AD</a:t>
            </a:r>
          </a:p>
          <a:p>
            <a:endParaRPr lang="en-US" dirty="0"/>
          </a:p>
        </p:txBody>
      </p:sp>
      <p:pic>
        <p:nvPicPr>
          <p:cNvPr id="5" name="Picture 2" descr="http://www.destination360.com/north-america/us/new-mexico/images/s/pueblo-de-taos.jpg">
            <a:extLst>
              <a:ext uri="{FF2B5EF4-FFF2-40B4-BE49-F238E27FC236}">
                <a16:creationId xmlns:a16="http://schemas.microsoft.com/office/drawing/2014/main" id="{B074FE5D-DD57-46AA-8433-1697FA98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22998"/>
            <a:ext cx="39528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80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1000 BC farming made it to Atlantic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Three sister farming: </a:t>
            </a:r>
            <a:r>
              <a:rPr lang="en-US" dirty="0"/>
              <a:t>Beans, squash, and Corn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Led to bigger populations</a:t>
            </a:r>
          </a:p>
          <a:p>
            <a:pPr eaLnBrk="1" hangingPunct="1"/>
            <a:endParaRPr lang="en-US" dirty="0"/>
          </a:p>
        </p:txBody>
      </p:sp>
      <p:pic>
        <p:nvPicPr>
          <p:cNvPr id="17412" name="Picture 2" descr="http://images.parkseed01.com/parksgardens/pem000505/Images/3si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600200"/>
            <a:ext cx="328448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Iroquois of NE</a:t>
            </a:r>
          </a:p>
          <a:p>
            <a:pPr lvl="1" eaLnBrk="1" hangingPunct="1"/>
            <a:r>
              <a:rPr lang="en-US" dirty="0"/>
              <a:t>Closest to civs of SA</a:t>
            </a:r>
          </a:p>
          <a:p>
            <a:pPr lvl="1" eaLnBrk="1" hangingPunct="1"/>
            <a:r>
              <a:rPr lang="en-US" dirty="0"/>
              <a:t>Political and organizational skills</a:t>
            </a:r>
          </a:p>
          <a:p>
            <a:pPr lvl="1" eaLnBrk="1" hangingPunct="1"/>
            <a:endParaRPr lang="en-US" dirty="0"/>
          </a:p>
        </p:txBody>
      </p:sp>
      <p:pic>
        <p:nvPicPr>
          <p:cNvPr id="18436" name="Picture 2" descr="http://www.raybial.com/gallery/Iroquois/source/image/iroquois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8214-D55A-45D0-B6FA-AB09C791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F2FF3-F3D9-4BD9-B485-C7249726D5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B189-EA5A-4A91-8662-BA8F9DA0A0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Most NA natives scattered</a:t>
            </a:r>
          </a:p>
          <a:p>
            <a:pPr eaLnBrk="1" hangingPunct="1"/>
            <a:r>
              <a:rPr lang="en-US" dirty="0"/>
              <a:t>matrilineal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Lived with nature instead of control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1492 4 million Natives in NA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3E9CD-4E2A-405D-9BAE-8F5003DD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417638"/>
            <a:ext cx="3306899" cy="254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F0B96-CEC5-449A-8280-802E3F88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98" y="4020551"/>
            <a:ext cx="2857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0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857</TotalTime>
  <Words>693</Words>
  <Application>Microsoft Office PowerPoint</Application>
  <PresentationFormat>On-screen Show (4:3)</PresentationFormat>
  <Paragraphs>178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Chapter 1</vt:lpstr>
      <vt:lpstr>Shaping of North America</vt:lpstr>
      <vt:lpstr>Peopling the Americas</vt:lpstr>
      <vt:lpstr>PowerPoint Presentation</vt:lpstr>
      <vt:lpstr>Some Earliest Americans</vt:lpstr>
      <vt:lpstr>PowerPoint Presentation</vt:lpstr>
      <vt:lpstr>PowerPoint Presentation</vt:lpstr>
      <vt:lpstr>PowerPoint Presentation</vt:lpstr>
      <vt:lpstr>PowerPoint Presentation</vt:lpstr>
      <vt:lpstr>Indirect Discoverers of the New World</vt:lpstr>
      <vt:lpstr>Europeans Enter Africa</vt:lpstr>
      <vt:lpstr>PowerPoint Presentation</vt:lpstr>
      <vt:lpstr>Columbus comes Upon New World</vt:lpstr>
      <vt:lpstr>PowerPoint Presentation</vt:lpstr>
      <vt:lpstr>When Worlds Collide</vt:lpstr>
      <vt:lpstr>PowerPoint Presentation</vt:lpstr>
      <vt:lpstr>Spanish Conquistadors</vt:lpstr>
      <vt:lpstr>Conquistadores </vt:lpstr>
      <vt:lpstr>Conquest of Mexico</vt:lpstr>
      <vt:lpstr>Spread of Spanish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Owner</dc:creator>
  <cp:lastModifiedBy>Dennis whalen</cp:lastModifiedBy>
  <cp:revision>45</cp:revision>
  <dcterms:created xsi:type="dcterms:W3CDTF">2011-07-26T11:27:06Z</dcterms:created>
  <dcterms:modified xsi:type="dcterms:W3CDTF">2019-09-01T18:38:57Z</dcterms:modified>
</cp:coreProperties>
</file>