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0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5DF0-6A66-4AE9-9F8C-4FEA15F5BEE4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75FA-ED1C-49C6-90F8-5A69D631D0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5DF0-6A66-4AE9-9F8C-4FEA15F5BEE4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75FA-ED1C-49C6-90F8-5A69D631D0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5DF0-6A66-4AE9-9F8C-4FEA15F5BEE4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75FA-ED1C-49C6-90F8-5A69D631D0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5DF0-6A66-4AE9-9F8C-4FEA15F5BEE4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75FA-ED1C-49C6-90F8-5A69D631D0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5DF0-6A66-4AE9-9F8C-4FEA15F5BEE4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75FA-ED1C-49C6-90F8-5A69D631D0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5DF0-6A66-4AE9-9F8C-4FEA15F5BEE4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75FA-ED1C-49C6-90F8-5A69D631D0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5DF0-6A66-4AE9-9F8C-4FEA15F5BEE4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75FA-ED1C-49C6-90F8-5A69D631D0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5DF0-6A66-4AE9-9F8C-4FEA15F5BEE4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75FA-ED1C-49C6-90F8-5A69D631D0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5DF0-6A66-4AE9-9F8C-4FEA15F5BEE4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75FA-ED1C-49C6-90F8-5A69D631D0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5DF0-6A66-4AE9-9F8C-4FEA15F5BEE4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75FA-ED1C-49C6-90F8-5A69D631D0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5DF0-6A66-4AE9-9F8C-4FEA15F5BEE4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75FA-ED1C-49C6-90F8-5A69D631D0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85DF0-6A66-4AE9-9F8C-4FEA15F5BEE4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775FA-ED1C-49C6-90F8-5A69D631D0D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23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Furnace of War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Gettysburg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Burnside put in charge after Antietam</a:t>
            </a:r>
          </a:p>
          <a:p>
            <a:r>
              <a:rPr lang="en-US" dirty="0" smtClean="0"/>
              <a:t>Lost at Fredericksburg</a:t>
            </a:r>
          </a:p>
          <a:p>
            <a:r>
              <a:rPr lang="en-US" dirty="0" smtClean="0"/>
              <a:t>Hooker replaces Burnside</a:t>
            </a:r>
          </a:p>
          <a:p>
            <a:r>
              <a:rPr lang="en-US" dirty="0" smtClean="0"/>
              <a:t>Lost at </a:t>
            </a:r>
            <a:r>
              <a:rPr lang="en-US" dirty="0" err="1" smtClean="0"/>
              <a:t>Chancelorsville</a:t>
            </a:r>
            <a:endParaRPr lang="en-US" dirty="0" smtClean="0"/>
          </a:p>
          <a:p>
            <a:r>
              <a:rPr lang="en-US" dirty="0" smtClean="0"/>
              <a:t>Stonewall killed</a:t>
            </a:r>
          </a:p>
          <a:p>
            <a:r>
              <a:rPr lang="en-US" dirty="0" smtClean="0"/>
              <a:t>Lee heads to Gettysburg, and from there DC</a:t>
            </a:r>
          </a:p>
          <a:p>
            <a:r>
              <a:rPr lang="en-US" dirty="0" smtClean="0"/>
              <a:t>Meade new gen. gets best ground</a:t>
            </a:r>
          </a:p>
          <a:p>
            <a:r>
              <a:rPr lang="en-US" dirty="0" smtClean="0"/>
              <a:t>1863 Gettysburg address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Battles in 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Grant</a:t>
            </a:r>
          </a:p>
          <a:p>
            <a:r>
              <a:rPr lang="en-US" dirty="0" smtClean="0"/>
              <a:t>A general who fought</a:t>
            </a:r>
          </a:p>
          <a:p>
            <a:r>
              <a:rPr lang="en-US" dirty="0" smtClean="0"/>
              <a:t>Failure in life till war</a:t>
            </a:r>
          </a:p>
          <a:p>
            <a:r>
              <a:rPr lang="en-US" dirty="0" smtClean="0"/>
              <a:t>Sloppy and drunk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Won in Tenn.</a:t>
            </a:r>
          </a:p>
          <a:p>
            <a:r>
              <a:rPr lang="en-US" dirty="0" smtClean="0"/>
              <a:t>captured </a:t>
            </a:r>
            <a:r>
              <a:rPr lang="en-US" dirty="0" err="1" smtClean="0"/>
              <a:t>Donelson</a:t>
            </a:r>
            <a:r>
              <a:rPr lang="en-US" dirty="0" smtClean="0"/>
              <a:t> and Henry</a:t>
            </a:r>
          </a:p>
          <a:p>
            <a:r>
              <a:rPr lang="en-US" dirty="0" smtClean="0"/>
              <a:t>Unconditional Surrender</a:t>
            </a:r>
          </a:p>
          <a:p>
            <a:r>
              <a:rPr lang="en-US" dirty="0" smtClean="0"/>
              <a:t>Lost at Shiloh</a:t>
            </a:r>
          </a:p>
          <a:p>
            <a:r>
              <a:rPr lang="en-US" dirty="0" smtClean="0"/>
              <a:t>AL did not remove him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Union and Navy under </a:t>
            </a:r>
            <a:r>
              <a:rPr lang="en-US" dirty="0" err="1" smtClean="0"/>
              <a:t>Frragut</a:t>
            </a:r>
            <a:r>
              <a:rPr lang="en-US" dirty="0" smtClean="0"/>
              <a:t> worked together by taking N O, cut off S</a:t>
            </a:r>
          </a:p>
          <a:p>
            <a:r>
              <a:rPr lang="en-US" dirty="0" smtClean="0"/>
              <a:t>Grant takes Vicksburg, Port Hudson, now N had Miss</a:t>
            </a:r>
          </a:p>
          <a:p>
            <a:r>
              <a:rPr lang="en-US" dirty="0" smtClean="0"/>
              <a:t>By  1863 South had lost, but would not give up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Georgia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Grant moves off to </a:t>
            </a:r>
            <a:r>
              <a:rPr lang="en-US" dirty="0" err="1" smtClean="0"/>
              <a:t>Chickamunga</a:t>
            </a:r>
            <a:r>
              <a:rPr lang="en-US" dirty="0" smtClean="0"/>
              <a:t> and Chattanooga</a:t>
            </a:r>
          </a:p>
          <a:p>
            <a:r>
              <a:rPr lang="en-US" dirty="0" smtClean="0"/>
              <a:t>Sherman put in charge of taking Georgia</a:t>
            </a:r>
          </a:p>
          <a:p>
            <a:r>
              <a:rPr lang="en-US" dirty="0" err="1" smtClean="0"/>
              <a:t>Shermans</a:t>
            </a:r>
            <a:r>
              <a:rPr lang="en-US" dirty="0" smtClean="0"/>
              <a:t> Bowties</a:t>
            </a:r>
          </a:p>
          <a:p>
            <a:r>
              <a:rPr lang="en-US" dirty="0" smtClean="0"/>
              <a:t>Total War, make it so bad it would never happen again</a:t>
            </a:r>
          </a:p>
          <a:p>
            <a:r>
              <a:rPr lang="en-US" dirty="0" smtClean="0"/>
              <a:t>From Georgia to SC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Grant given control of whole army and heads to Richmond</a:t>
            </a:r>
          </a:p>
          <a:p>
            <a:r>
              <a:rPr lang="en-US" dirty="0" err="1" smtClean="0"/>
              <a:t>Wildnerness</a:t>
            </a:r>
            <a:r>
              <a:rPr lang="en-US" dirty="0" smtClean="0"/>
              <a:t> battles in VG.</a:t>
            </a:r>
          </a:p>
          <a:p>
            <a:r>
              <a:rPr lang="en-US" dirty="0" smtClean="0"/>
              <a:t>Horrible battles, attrition</a:t>
            </a:r>
          </a:p>
          <a:p>
            <a:r>
              <a:rPr lang="en-US" dirty="0" smtClean="0"/>
              <a:t>Cold Harbor: names and address on backs</a:t>
            </a:r>
          </a:p>
          <a:p>
            <a:r>
              <a:rPr lang="en-US" dirty="0" err="1" smtClean="0"/>
              <a:t>Appomatax</a:t>
            </a:r>
            <a:r>
              <a:rPr lang="en-US" dirty="0" smtClean="0"/>
              <a:t> 1865 Grant and Lee sign papers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Naval Battles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Blockade: leaky</a:t>
            </a:r>
          </a:p>
          <a:p>
            <a:r>
              <a:rPr lang="en-US" dirty="0" smtClean="0"/>
              <a:t>3500 mi of coast</a:t>
            </a:r>
          </a:p>
          <a:p>
            <a:r>
              <a:rPr lang="en-US" dirty="0" smtClean="0"/>
              <a:t>Britain could not condemn because t hey used</a:t>
            </a:r>
          </a:p>
          <a:p>
            <a:r>
              <a:rPr lang="en-US" dirty="0" smtClean="0"/>
              <a:t>Blockade running common</a:t>
            </a:r>
          </a:p>
          <a:p>
            <a:r>
              <a:rPr lang="en-US" dirty="0" smtClean="0"/>
              <a:t>N seized British boats, </a:t>
            </a:r>
            <a:r>
              <a:rPr lang="en-US" dirty="0" err="1" smtClean="0"/>
              <a:t>Continous</a:t>
            </a:r>
            <a:r>
              <a:rPr lang="en-US" dirty="0" smtClean="0"/>
              <a:t> voyage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 made Merrimack, renamed VG fought Monitor</a:t>
            </a:r>
          </a:p>
          <a:p>
            <a:r>
              <a:rPr lang="en-US" dirty="0" smtClean="0"/>
              <a:t>Farragut fights with army to help with win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Politics of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1864 Election year</a:t>
            </a:r>
          </a:p>
          <a:p>
            <a:r>
              <a:rPr lang="en-US" dirty="0" smtClean="0"/>
              <a:t>Lincoln had critics</a:t>
            </a:r>
          </a:p>
          <a:p>
            <a:r>
              <a:rPr lang="en-US" dirty="0" smtClean="0"/>
              <a:t>Sec of </a:t>
            </a:r>
            <a:r>
              <a:rPr lang="en-US" dirty="0" err="1" smtClean="0"/>
              <a:t>Tres</a:t>
            </a:r>
            <a:r>
              <a:rPr lang="en-US" dirty="0" smtClean="0"/>
              <a:t>. Chase the loudest</a:t>
            </a:r>
          </a:p>
          <a:p>
            <a:r>
              <a:rPr lang="en-US" dirty="0" smtClean="0"/>
              <a:t>Some of congress not happy with Lincoln’s use of power</a:t>
            </a:r>
          </a:p>
          <a:p>
            <a:r>
              <a:rPr lang="en-US" dirty="0" smtClean="0"/>
              <a:t>Congressional Committee on the conduct of war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Democrats divided</a:t>
            </a:r>
          </a:p>
          <a:p>
            <a:pPr lvl="1"/>
            <a:r>
              <a:rPr lang="en-US" dirty="0" smtClean="0"/>
              <a:t>Douglas died and they split into war and peace Demos</a:t>
            </a:r>
          </a:p>
          <a:p>
            <a:pPr lvl="1"/>
            <a:r>
              <a:rPr lang="en-US" dirty="0" smtClean="0"/>
              <a:t>Copperheads obstructed war</a:t>
            </a:r>
          </a:p>
          <a:p>
            <a:pPr lvl="1"/>
            <a:r>
              <a:rPr lang="en-US" dirty="0" err="1" smtClean="0"/>
              <a:t>Valldigham</a:t>
            </a:r>
            <a:r>
              <a:rPr lang="en-US" dirty="0" smtClean="0"/>
              <a:t>: Demanded end to war supported S</a:t>
            </a:r>
          </a:p>
          <a:p>
            <a:pPr lvl="1"/>
            <a:r>
              <a:rPr lang="en-US" dirty="0" smtClean="0"/>
              <a:t>Arrested and tried in military court, shopped to south</a:t>
            </a:r>
          </a:p>
          <a:p>
            <a:pPr lvl="1"/>
            <a:r>
              <a:rPr lang="en-US" dirty="0" smtClean="0"/>
              <a:t>Escaped to Canada and ran for Gov. of Ohio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90 day war?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Lincoln’s original call was for 90 days</a:t>
            </a:r>
          </a:p>
          <a:p>
            <a:r>
              <a:rPr lang="en-US" dirty="0" smtClean="0"/>
              <a:t>75000 </a:t>
            </a:r>
            <a:r>
              <a:rPr lang="en-US" dirty="0" err="1" smtClean="0"/>
              <a:t>miltiamen</a:t>
            </a:r>
            <a:endParaRPr lang="en-US" dirty="0" smtClean="0"/>
          </a:p>
          <a:p>
            <a:r>
              <a:rPr lang="en-US" dirty="0" smtClean="0"/>
              <a:t>Was not going to mess with slavery where it existed</a:t>
            </a:r>
          </a:p>
          <a:p>
            <a:r>
              <a:rPr lang="en-US" dirty="0" smtClean="0"/>
              <a:t>Just wanted to get country back together</a:t>
            </a:r>
          </a:p>
          <a:p>
            <a:r>
              <a:rPr lang="en-US" dirty="0" smtClean="0"/>
              <a:t>Thought it would be short war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of 64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Lincoln Joined with War Demos, called Union party and brought in Johnson</a:t>
            </a:r>
          </a:p>
          <a:p>
            <a:r>
              <a:rPr lang="en-US" dirty="0" smtClean="0"/>
              <a:t>Demos pick McClellan</a:t>
            </a:r>
          </a:p>
          <a:p>
            <a:r>
              <a:rPr lang="en-US" dirty="0" smtClean="0"/>
              <a:t>Ugly election</a:t>
            </a:r>
          </a:p>
          <a:p>
            <a:r>
              <a:rPr lang="en-US" dirty="0" smtClean="0"/>
              <a:t>Northern victories saved Lincoln</a:t>
            </a:r>
          </a:p>
          <a:p>
            <a:r>
              <a:rPr lang="en-US" dirty="0" smtClean="0"/>
              <a:t>Many soldiers sent home to vote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Martrdom</a:t>
            </a:r>
            <a:r>
              <a:rPr lang="en-US" dirty="0" smtClean="0"/>
              <a:t> and Death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1865 </a:t>
            </a:r>
            <a:r>
              <a:rPr lang="en-US" dirty="0" err="1" smtClean="0"/>
              <a:t>assisination</a:t>
            </a:r>
            <a:endParaRPr lang="en-US" dirty="0" smtClean="0"/>
          </a:p>
          <a:p>
            <a:r>
              <a:rPr lang="en-US" dirty="0" smtClean="0"/>
              <a:t>S cheered at first, but would wish he lived</a:t>
            </a:r>
          </a:p>
          <a:p>
            <a:r>
              <a:rPr lang="en-US" dirty="0" smtClean="0"/>
              <a:t>600,000 plus men died</a:t>
            </a:r>
          </a:p>
          <a:p>
            <a:r>
              <a:rPr lang="en-US" dirty="0" smtClean="0"/>
              <a:t>15 billion in money</a:t>
            </a:r>
          </a:p>
          <a:p>
            <a:r>
              <a:rPr lang="en-US" dirty="0" smtClean="0"/>
              <a:t>Spurred on Democracy in other countries</a:t>
            </a:r>
          </a:p>
          <a:p>
            <a:r>
              <a:rPr lang="en-US" dirty="0" smtClean="0"/>
              <a:t>English Reform bill: True Democracy</a:t>
            </a:r>
          </a:p>
          <a:p>
            <a:r>
              <a:rPr lang="en-US" dirty="0" smtClean="0"/>
              <a:t>Beginning of a </a:t>
            </a:r>
            <a:r>
              <a:rPr lang="en-US" smtClean="0"/>
              <a:t>new time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Lincoln planned for small engagement first at Bull Run (Manassas)</a:t>
            </a:r>
          </a:p>
          <a:p>
            <a:r>
              <a:rPr lang="en-US" dirty="0" smtClean="0"/>
              <a:t>Close to Richmond could end the war</a:t>
            </a:r>
          </a:p>
          <a:p>
            <a:r>
              <a:rPr lang="en-US" dirty="0" smtClean="0"/>
              <a:t>July 21 battle</a:t>
            </a:r>
          </a:p>
          <a:p>
            <a:r>
              <a:rPr lang="en-US" dirty="0" smtClean="0"/>
              <a:t>South held firm like Stonewall</a:t>
            </a:r>
          </a:p>
          <a:p>
            <a:r>
              <a:rPr lang="en-US" dirty="0" smtClean="0"/>
              <a:t>Union troops flee</a:t>
            </a:r>
          </a:p>
          <a:p>
            <a:r>
              <a:rPr lang="en-US" dirty="0" smtClean="0"/>
              <a:t>Psychological and political  consequences</a:t>
            </a:r>
          </a:p>
          <a:p>
            <a:r>
              <a:rPr lang="en-US" dirty="0" smtClean="0"/>
              <a:t>N realizes this is not going to be easy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Mclellan</a:t>
            </a:r>
            <a:r>
              <a:rPr lang="en-US" dirty="0" smtClean="0"/>
              <a:t> and </a:t>
            </a:r>
            <a:r>
              <a:rPr lang="en-US" dirty="0" err="1" smtClean="0"/>
              <a:t>Penninsula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Young Napoleon</a:t>
            </a:r>
          </a:p>
          <a:p>
            <a:r>
              <a:rPr lang="en-US" dirty="0" smtClean="0"/>
              <a:t>Good organized, but not ready to commit forces</a:t>
            </a:r>
          </a:p>
          <a:p>
            <a:r>
              <a:rPr lang="en-US" dirty="0" smtClean="0"/>
              <a:t>Gets bad intelligence from </a:t>
            </a:r>
            <a:r>
              <a:rPr lang="en-US" dirty="0" err="1" smtClean="0"/>
              <a:t>Pinkertons</a:t>
            </a:r>
            <a:endParaRPr lang="en-US" dirty="0" smtClean="0"/>
          </a:p>
          <a:p>
            <a:r>
              <a:rPr lang="en-US" dirty="0" smtClean="0"/>
              <a:t>Practices, but never attacks</a:t>
            </a:r>
          </a:p>
          <a:p>
            <a:r>
              <a:rPr lang="en-US" dirty="0" smtClean="0"/>
              <a:t>Tardy Mac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Finally attacks Richmond</a:t>
            </a:r>
          </a:p>
          <a:p>
            <a:r>
              <a:rPr lang="en-US" dirty="0" smtClean="0"/>
              <a:t>Starts from water</a:t>
            </a:r>
          </a:p>
          <a:p>
            <a:r>
              <a:rPr lang="en-US" dirty="0" smtClean="0"/>
              <a:t>Took Yorktown, but slow. Afraid of wooden cannons</a:t>
            </a:r>
          </a:p>
          <a:p>
            <a:r>
              <a:rPr lang="en-US" dirty="0" smtClean="0"/>
              <a:t>Abe loses patience, takes some men to chase Stonewall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Lee counters with Seven Days Battle 1862</a:t>
            </a:r>
          </a:p>
          <a:p>
            <a:r>
              <a:rPr lang="en-US" dirty="0" smtClean="0"/>
              <a:t>Union gives up, Mac fired</a:t>
            </a:r>
          </a:p>
          <a:p>
            <a:r>
              <a:rPr lang="en-US" dirty="0" smtClean="0"/>
              <a:t>Had we won there, slavery would have stayed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Total war begins</a:t>
            </a:r>
          </a:p>
          <a:p>
            <a:pPr lvl="1"/>
            <a:r>
              <a:rPr lang="en-US" dirty="0" smtClean="0"/>
              <a:t>1. blockade</a:t>
            </a:r>
          </a:p>
          <a:p>
            <a:pPr lvl="1"/>
            <a:r>
              <a:rPr lang="en-US" dirty="0" smtClean="0"/>
              <a:t>2. liberate</a:t>
            </a:r>
          </a:p>
          <a:p>
            <a:pPr lvl="1"/>
            <a:r>
              <a:rPr lang="en-US" dirty="0" smtClean="0"/>
              <a:t>3. con </a:t>
            </a:r>
            <a:r>
              <a:rPr lang="en-US" dirty="0" err="1" smtClean="0"/>
              <a:t>confed</a:t>
            </a:r>
            <a:r>
              <a:rPr lang="en-US" dirty="0" smtClean="0"/>
              <a:t> in half by taking Miss</a:t>
            </a:r>
          </a:p>
          <a:p>
            <a:pPr lvl="1"/>
            <a:r>
              <a:rPr lang="en-US" dirty="0" smtClean="0"/>
              <a:t>4. Chop up south</a:t>
            </a:r>
          </a:p>
          <a:p>
            <a:pPr lvl="1"/>
            <a:r>
              <a:rPr lang="en-US" dirty="0" smtClean="0"/>
              <a:t>5. Take Capital</a:t>
            </a:r>
          </a:p>
          <a:p>
            <a:pPr lvl="1"/>
            <a:r>
              <a:rPr lang="en-US" dirty="0" smtClean="0"/>
              <a:t>6. Grind down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to Antietam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Aug 1862</a:t>
            </a:r>
          </a:p>
          <a:p>
            <a:r>
              <a:rPr lang="en-US" dirty="0" smtClean="0"/>
              <a:t>Second Battle of Bull Run</a:t>
            </a:r>
          </a:p>
          <a:p>
            <a:r>
              <a:rPr lang="en-US" dirty="0" smtClean="0"/>
              <a:t>Pope defeated by Lee</a:t>
            </a:r>
            <a:endParaRPr lang="en-US" dirty="0"/>
          </a:p>
          <a:p>
            <a:r>
              <a:rPr lang="en-US" dirty="0" smtClean="0"/>
              <a:t>Lee goes to Maryland thought they would join, but no go</a:t>
            </a:r>
          </a:p>
          <a:p>
            <a:r>
              <a:rPr lang="en-US" dirty="0" smtClean="0"/>
              <a:t>Antietam next battle</a:t>
            </a:r>
          </a:p>
          <a:p>
            <a:r>
              <a:rPr lang="en-US" dirty="0" smtClean="0"/>
              <a:t>Mac is back</a:t>
            </a:r>
          </a:p>
          <a:p>
            <a:pPr lvl="1"/>
            <a:r>
              <a:rPr lang="en-US" dirty="0" smtClean="0"/>
              <a:t>Found battle plans</a:t>
            </a:r>
          </a:p>
          <a:p>
            <a:pPr lvl="1"/>
            <a:r>
              <a:rPr lang="en-US" dirty="0" smtClean="0"/>
              <a:t>Worst day of battle 23000 in 12 hrs</a:t>
            </a:r>
          </a:p>
          <a:p>
            <a:pPr lvl="1"/>
            <a:r>
              <a:rPr lang="en-US" dirty="0" smtClean="0"/>
              <a:t>Mac removed for not chasing S</a:t>
            </a:r>
          </a:p>
          <a:p>
            <a:pPr lvl="1"/>
            <a:r>
              <a:rPr lang="en-US" dirty="0" smtClean="0"/>
              <a:t>Last major day for S</a:t>
            </a:r>
          </a:p>
          <a:p>
            <a:pPr lvl="1"/>
            <a:r>
              <a:rPr lang="en-US" dirty="0" smtClean="0"/>
              <a:t>Turning point for Europe</a:t>
            </a:r>
          </a:p>
          <a:p>
            <a:pPr lvl="1"/>
            <a:r>
              <a:rPr lang="en-US" dirty="0" smtClean="0"/>
              <a:t>Could now declare war on slavery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Emancipation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1863</a:t>
            </a:r>
          </a:p>
          <a:p>
            <a:r>
              <a:rPr lang="en-US" dirty="0" smtClean="0"/>
              <a:t>Was waiting for victory</a:t>
            </a:r>
          </a:p>
          <a:p>
            <a:r>
              <a:rPr lang="en-US" dirty="0" smtClean="0"/>
              <a:t>Only freed slaves in S</a:t>
            </a:r>
          </a:p>
          <a:p>
            <a:r>
              <a:rPr lang="en-US" dirty="0" smtClean="0"/>
              <a:t>Up till 65 going to reimburse owners</a:t>
            </a:r>
          </a:p>
          <a:p>
            <a:r>
              <a:rPr lang="en-US" dirty="0" smtClean="0"/>
              <a:t>Public reaction mixed</a:t>
            </a:r>
          </a:p>
          <a:p>
            <a:r>
              <a:rPr lang="en-US" dirty="0" smtClean="0"/>
              <a:t>Some problems with fighting a war against slavery instead of for Union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652</Words>
  <Application>Microsoft Office PowerPoint</Application>
  <PresentationFormat>On-screen Show (4:3)</PresentationFormat>
  <Paragraphs>122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Chapter 23 </vt:lpstr>
      <vt:lpstr>90 day war?</vt:lpstr>
      <vt:lpstr>Slide 3</vt:lpstr>
      <vt:lpstr>Mclellan and Penninsula</vt:lpstr>
      <vt:lpstr>Slide 5</vt:lpstr>
      <vt:lpstr>Slide 6</vt:lpstr>
      <vt:lpstr>Slide 7</vt:lpstr>
      <vt:lpstr>On to Antietam</vt:lpstr>
      <vt:lpstr>Emancipation</vt:lpstr>
      <vt:lpstr>Gettysburg</vt:lpstr>
      <vt:lpstr>Battles in W</vt:lpstr>
      <vt:lpstr>Slide 12</vt:lpstr>
      <vt:lpstr>Slide 13</vt:lpstr>
      <vt:lpstr>Georgia</vt:lpstr>
      <vt:lpstr>Slide 15</vt:lpstr>
      <vt:lpstr>Naval Battles</vt:lpstr>
      <vt:lpstr>Slide 17</vt:lpstr>
      <vt:lpstr>Politics of War</vt:lpstr>
      <vt:lpstr>Slide 19</vt:lpstr>
      <vt:lpstr>Election of 64</vt:lpstr>
      <vt:lpstr>Martrdom and Death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23</dc:title>
  <dc:creator>Owner</dc:creator>
  <cp:lastModifiedBy>Owner</cp:lastModifiedBy>
  <cp:revision>6</cp:revision>
  <dcterms:created xsi:type="dcterms:W3CDTF">2011-01-11T22:09:50Z</dcterms:created>
  <dcterms:modified xsi:type="dcterms:W3CDTF">2011-01-11T22:58:50Z</dcterms:modified>
</cp:coreProperties>
</file>