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CDAD3-FFFA-4031-BC46-D05CBFCEC311}" type="datetimeFigureOut">
              <a:rPr lang="en-US" smtClean="0"/>
              <a:pPr/>
              <a:t>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86E4-E978-48F7-B957-9CE5CEB361C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v0upmpPw3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04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Panama Canal mini Time Line 648-9, Cornell notes, and phone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a time line with the following events</a:t>
            </a:r>
          </a:p>
          <a:p>
            <a:r>
              <a:rPr lang="en-US" dirty="0" smtClean="0"/>
              <a:t>Using a Sheet of computer paper. Identify and explain the SIGNIFICANCE OF EACH EVENT in 1-2 sentences and place on a time line with </a:t>
            </a:r>
            <a:r>
              <a:rPr lang="en-US" smtClean="0"/>
              <a:t>just the YEAR. </a:t>
            </a:r>
          </a:p>
          <a:p>
            <a:endParaRPr lang="en-US" dirty="0"/>
          </a:p>
          <a:p>
            <a:r>
              <a:rPr lang="en-US" dirty="0" smtClean="0"/>
              <a:t>Gorgas </a:t>
            </a:r>
            <a:r>
              <a:rPr lang="en-US" dirty="0" smtClean="0"/>
              <a:t>cures Yellow Fever (use phone)</a:t>
            </a:r>
          </a:p>
          <a:p>
            <a:r>
              <a:rPr lang="en-US" dirty="0" smtClean="0"/>
              <a:t>Hay-Bunau Varilla Treaty</a:t>
            </a:r>
          </a:p>
          <a:p>
            <a:r>
              <a:rPr lang="en-US" dirty="0" smtClean="0"/>
              <a:t>Panamanian Rebellion</a:t>
            </a:r>
            <a:endParaRPr lang="en-US" dirty="0"/>
          </a:p>
          <a:p>
            <a:r>
              <a:rPr lang="en-US" dirty="0" smtClean="0"/>
              <a:t>Canal completion</a:t>
            </a:r>
          </a:p>
          <a:p>
            <a:r>
              <a:rPr lang="en-US" dirty="0" smtClean="0"/>
              <a:t>Clayton Bulwer Treaty</a:t>
            </a:r>
          </a:p>
          <a:p>
            <a:r>
              <a:rPr lang="en-US" dirty="0" smtClean="0"/>
              <a:t>Congress decides on Panama Canal </a:t>
            </a:r>
            <a:r>
              <a:rPr lang="en-US" dirty="0" smtClean="0"/>
              <a:t>Route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https://www.youtube.com/watch?v=Pv0upmpPw3c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Panama Canal mini Time Line 648-9, Cornell notes, and phone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Dennis</dc:creator>
  <cp:lastModifiedBy>Windows User</cp:lastModifiedBy>
  <cp:revision>5</cp:revision>
  <cp:lastPrinted>2017-02-08T20:12:29Z</cp:lastPrinted>
  <dcterms:created xsi:type="dcterms:W3CDTF">2016-02-04T03:39:24Z</dcterms:created>
  <dcterms:modified xsi:type="dcterms:W3CDTF">2017-02-08T20:20:15Z</dcterms:modified>
</cp:coreProperties>
</file>