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257" r:id="rId3"/>
    <p:sldId id="258" r:id="rId4"/>
    <p:sldId id="277" r:id="rId5"/>
    <p:sldId id="259" r:id="rId6"/>
    <p:sldId id="278" r:id="rId7"/>
    <p:sldId id="260" r:id="rId8"/>
    <p:sldId id="289" r:id="rId9"/>
    <p:sldId id="261" r:id="rId10"/>
    <p:sldId id="262" r:id="rId11"/>
    <p:sldId id="263" r:id="rId12"/>
    <p:sldId id="264" r:id="rId13"/>
    <p:sldId id="280" r:id="rId14"/>
    <p:sldId id="265" r:id="rId15"/>
    <p:sldId id="266" r:id="rId16"/>
    <p:sldId id="267" r:id="rId17"/>
    <p:sldId id="268" r:id="rId18"/>
    <p:sldId id="279" r:id="rId19"/>
    <p:sldId id="269" r:id="rId20"/>
    <p:sldId id="288" r:id="rId21"/>
    <p:sldId id="271" r:id="rId22"/>
    <p:sldId id="272" r:id="rId23"/>
    <p:sldId id="273" r:id="rId24"/>
    <p:sldId id="281" r:id="rId25"/>
    <p:sldId id="274" r:id="rId26"/>
    <p:sldId id="282" r:id="rId27"/>
    <p:sldId id="275" r:id="rId28"/>
    <p:sldId id="284" r:id="rId29"/>
    <p:sldId id="287" r:id="rId30"/>
    <p:sldId id="285" r:id="rId31"/>
    <p:sldId id="276" r:id="rId32"/>
    <p:sldId id="286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1D724D0-4A67-4105-949E-21F354E6CF11}" type="datetimeFigureOut">
              <a:rPr lang="en-US"/>
              <a:pPr>
                <a:defRPr/>
              </a:pPr>
              <a:t>12/18/2019</a:t>
            </a:fld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AA8FB6A-065A-462A-8BAE-7B6CE29EA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46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EE27-09F0-4D52-A8A2-3D60A7EEB4ED}" type="datetimeFigureOut">
              <a:rPr lang="en-US"/>
              <a:pPr>
                <a:defRPr/>
              </a:pPr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574BF-44BE-48D8-94FB-F3BBC45E5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C83D-A6F8-4518-AF2D-ADBF115364D4}" type="datetimeFigureOut">
              <a:rPr lang="en-US"/>
              <a:pPr>
                <a:defRPr/>
              </a:pPr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FF09E-F2EC-4C15-903D-FB7B9C98C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C35CB-957C-408B-99B8-3238EB1AF8C4}" type="datetimeFigureOut">
              <a:rPr lang="en-US"/>
              <a:pPr>
                <a:defRPr/>
              </a:pPr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A2347-0CC6-4516-A9C0-A945A1F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44A57-A186-44D8-AD13-C414D4D79CBB}" type="datetimeFigureOut">
              <a:rPr lang="en-US"/>
              <a:pPr>
                <a:defRPr/>
              </a:pPr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EBE70-0B70-4E9F-B087-3ABAB7FA6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775DE-8ED6-4F55-8BEA-924E4CAE86F4}" type="datetimeFigureOut">
              <a:rPr lang="en-US"/>
              <a:pPr>
                <a:defRPr/>
              </a:pPr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87E30-3F61-400B-9017-459500455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6D8B-93F1-4FA7-B87A-1CF7C60AA5BA}" type="datetimeFigureOut">
              <a:rPr lang="en-US"/>
              <a:pPr>
                <a:defRPr/>
              </a:pPr>
              <a:t>12/18/2019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9DAA6-AFF0-4D14-9FC0-0057032C0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7C51-1A9A-484C-9089-1E7851726224}" type="datetimeFigureOut">
              <a:rPr lang="en-US"/>
              <a:pPr>
                <a:defRPr/>
              </a:pPr>
              <a:t>12/18/2019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E2C99-4514-49E7-9CFE-50B1A360F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6C332-BE2B-4583-8F37-A87F99EBF634}" type="datetimeFigureOut">
              <a:rPr lang="en-US"/>
              <a:pPr>
                <a:defRPr/>
              </a:pPr>
              <a:t>12/18/2019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E02F-E448-4FC8-A9AB-6B73D2130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36CDB-29C3-440D-8BBE-2B5EE1F8DBED}" type="datetimeFigureOut">
              <a:rPr lang="en-US"/>
              <a:pPr>
                <a:defRPr/>
              </a:pPr>
              <a:t>12/18/2019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F695D-DC8C-4051-96D8-3AA8BF167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7A6FD-DD48-420F-8401-DC92084AABD5}" type="datetimeFigureOut">
              <a:rPr lang="en-US"/>
              <a:pPr>
                <a:defRPr/>
              </a:pPr>
              <a:t>12/18/2019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2FD07-7D4E-409D-9416-5593CC578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BAB4B-9C4E-469A-AEEB-51588A887A48}" type="datetimeFigureOut">
              <a:rPr lang="en-US"/>
              <a:pPr>
                <a:defRPr/>
              </a:pPr>
              <a:t>12/18/2019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DEF5C-765C-4ACA-9D32-5E8BEE616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B1D386-BD71-4DC4-A76B-8572C497BEB8}" type="datetimeFigureOut">
              <a:rPr lang="en-US"/>
              <a:pPr>
                <a:defRPr/>
              </a:pPr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D78625-B79F-43F1-A5D6-0BF353A66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e.academic.ru/pictures/dewiki/85/USS_Monitor_at_sea.jpg" TargetMode="External"/><Relationship Id="rId2" Type="http://schemas.openxmlformats.org/officeDocument/2006/relationships/hyperlink" Target="http://www.google.com/url?sa=i&amp;rct=j&amp;q=&amp;esrc=s&amp;frm=1&amp;source=images&amp;cd=&amp;cad=rja&amp;docid=fBfKdEBlkOtn7M&amp;tbnid=53n7IHvxj1vp8M:&amp;ved=0CAUQjRw&amp;url=http://en.wikipedia.org/wiki/Battle_of_Hampton_Roads&amp;ei=lTLpUuXPDeLsyQGf_4CYDw&amp;bvm=bv.60157871,d.aWc&amp;psig=AFQjCNG9pN_1Iowt-L8AcbrVomc7AxugUw&amp;ust=1391100945927633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google.com/url?sa=i&amp;rct=j&amp;q=&amp;esrc=s&amp;frm=1&amp;source=images&amp;cd=&amp;cad=rja&amp;docid=bzd0Gc8SFCPBHM&amp;tbnid=7UlNztAbnSrstM:&amp;ved=0CAUQjRw&amp;url=http://www.civilwar.org/education/teachers/lesson-plans/election-of-1864-lesson-plan/lessonplanelection1864-2.html&amp;ei=HjPpUreiEuLbyQGvoIDQAQ&amp;bvm=bv.60157871,d.aWc&amp;psig=AFQjCNFpvfpFuPk8r7WBBlPWo5facPG62Q&amp;ust=1391101082328227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//upload.wikimedia.org/wikipedia/commons/5/59/1864_US_election_poster.jpg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//upload.wikimedia.org/wikipedia/commons/0/0b/Democratic_presidential_ticket_1864b.jpg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url?sa=i&amp;rct=j&amp;q=&amp;esrc=s&amp;frm=1&amp;source=images&amp;cd=&amp;cad=rja&amp;docid=8QdPAXqDArzHOM&amp;tbnid=op_rjjBekn_qMM:&amp;ved=0CAUQjRw&amp;url=http://www.britannica.com/blogs/2011/04/belongs-ages-assassination-abraham-lincoln-picture-day/&amp;ei=EDTpUqPIE6OMygGQpID4Dg&amp;bvm=bv.60157871,d.aWc&amp;psig=AFQjCNFKiaU3tndN4kLLPHB5ZrbkTcIO2A&amp;ust=1391101296707234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23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The Furnace of War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type="body" idx="1"/>
          </p:nvPr>
        </p:nvSpPr>
        <p:spPr>
          <a:xfrm>
            <a:off x="533400" y="304800"/>
            <a:ext cx="8229600" cy="4525963"/>
          </a:xfrm>
        </p:spPr>
        <p:txBody>
          <a:bodyPr/>
          <a:lstStyle/>
          <a:p>
            <a:pPr eaLnBrk="1" hangingPunct="1"/>
            <a:r>
              <a:rPr lang="en-US" sz="3200" dirty="0"/>
              <a:t>Total war begins</a:t>
            </a:r>
          </a:p>
          <a:p>
            <a:pPr lvl="1" eaLnBrk="1" hangingPunct="1"/>
            <a:r>
              <a:rPr lang="en-US" sz="2800" dirty="0"/>
              <a:t>1. blockade</a:t>
            </a:r>
          </a:p>
          <a:p>
            <a:pPr lvl="1" eaLnBrk="1" hangingPunct="1"/>
            <a:r>
              <a:rPr lang="en-US" sz="2800" dirty="0"/>
              <a:t>2. liberate</a:t>
            </a:r>
          </a:p>
          <a:p>
            <a:pPr lvl="1" eaLnBrk="1" hangingPunct="1"/>
            <a:r>
              <a:rPr lang="en-US" sz="2800" dirty="0"/>
              <a:t>3. cut </a:t>
            </a:r>
            <a:r>
              <a:rPr lang="en-US" sz="2800" dirty="0" err="1"/>
              <a:t>confed</a:t>
            </a:r>
            <a:r>
              <a:rPr lang="en-US" sz="2800" dirty="0"/>
              <a:t> in half by taking Miss</a:t>
            </a:r>
          </a:p>
          <a:p>
            <a:pPr lvl="1" eaLnBrk="1" hangingPunct="1"/>
            <a:r>
              <a:rPr lang="en-US" sz="2800" dirty="0"/>
              <a:t>4. Chop up south</a:t>
            </a:r>
          </a:p>
          <a:p>
            <a:pPr lvl="1" eaLnBrk="1" hangingPunct="1"/>
            <a:r>
              <a:rPr lang="en-US" sz="2800" dirty="0"/>
              <a:t>5. Take Capital</a:t>
            </a:r>
          </a:p>
          <a:p>
            <a:pPr lvl="1" eaLnBrk="1" hangingPunct="1"/>
            <a:r>
              <a:rPr lang="en-US" sz="2800" dirty="0"/>
              <a:t>6. Grind down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5486400" y="274638"/>
            <a:ext cx="3200400" cy="1143000"/>
          </a:xfrm>
        </p:spPr>
        <p:txBody>
          <a:bodyPr/>
          <a:lstStyle/>
          <a:p>
            <a:pPr eaLnBrk="1" hangingPunct="1"/>
            <a:r>
              <a:rPr lang="en-US" dirty="0"/>
              <a:t>On to Antietam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8600"/>
            <a:ext cx="4038600" cy="48307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200" dirty="0"/>
              <a:t>Aug 1862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Second Battle of Bull Run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Pope defeated by Lee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Lee goes to Maryland thought they would join, but no go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Antietam next battle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Mac is back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/>
              <a:t>Found battle plans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/>
              <a:t>Worst day of battle 23000 in 12 </a:t>
            </a:r>
            <a:r>
              <a:rPr lang="en-US" sz="1900" dirty="0" err="1"/>
              <a:t>hrs</a:t>
            </a:r>
            <a:endParaRPr lang="en-US" sz="1900" dirty="0"/>
          </a:p>
          <a:p>
            <a:pPr lvl="1" eaLnBrk="1" hangingPunct="1">
              <a:lnSpc>
                <a:spcPct val="80000"/>
              </a:lnSpc>
            </a:pPr>
            <a:r>
              <a:rPr lang="en-US" sz="1900" dirty="0"/>
              <a:t>Mac removed for not chasing 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/>
              <a:t>Last major day for 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/>
              <a:t>Turning point for Europe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/>
              <a:t>Could now declare war on slavery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/>
          </a:p>
        </p:txBody>
      </p:sp>
      <p:pic>
        <p:nvPicPr>
          <p:cNvPr id="23556" name="Picture 5" descr="dead-soldier-antiet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524000"/>
            <a:ext cx="441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343400" y="274638"/>
            <a:ext cx="4343400" cy="1143000"/>
          </a:xfrm>
        </p:spPr>
        <p:txBody>
          <a:bodyPr/>
          <a:lstStyle/>
          <a:p>
            <a:pPr eaLnBrk="1" hangingPunct="1"/>
            <a:r>
              <a:rPr lang="en-US" dirty="0"/>
              <a:t>Emancipation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0"/>
            <a:ext cx="4038600" cy="4906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1863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Was waiting for victory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Only freed slaves in 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Up till 65 going to reimburse owners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Public reaction mixed: Some said we came to help the union, not the slaves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Some problems with fighting a war against slavery instead of for Union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/>
          </a:p>
        </p:txBody>
      </p:sp>
      <p:pic>
        <p:nvPicPr>
          <p:cNvPr id="24580" name="Picture 5" descr="3b53030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7763" y="1371600"/>
            <a:ext cx="41751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876800" y="274638"/>
            <a:ext cx="3810000" cy="1143000"/>
          </a:xfrm>
        </p:spPr>
        <p:txBody>
          <a:bodyPr/>
          <a:lstStyle/>
          <a:p>
            <a:r>
              <a:rPr lang="en-US" dirty="0"/>
              <a:t>Blacks Battle Bondage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200"/>
            <a:ext cx="4038600" cy="4754563"/>
          </a:xfrm>
        </p:spPr>
        <p:txBody>
          <a:bodyPr/>
          <a:lstStyle/>
          <a:p>
            <a:r>
              <a:rPr lang="en-US" sz="2400" dirty="0"/>
              <a:t>Lincoln wanted to enlist </a:t>
            </a:r>
            <a:r>
              <a:rPr lang="en-US" sz="2400" dirty="0" err="1"/>
              <a:t>Af</a:t>
            </a:r>
            <a:r>
              <a:rPr lang="en-US" sz="2400" dirty="0"/>
              <a:t>/Am</a:t>
            </a:r>
          </a:p>
          <a:p>
            <a:endParaRPr lang="en-US" sz="2400" dirty="0"/>
          </a:p>
          <a:p>
            <a:r>
              <a:rPr lang="en-US" sz="2400" dirty="0"/>
              <a:t>Army originally refused service</a:t>
            </a:r>
          </a:p>
          <a:p>
            <a:endParaRPr lang="en-US" sz="2400" dirty="0"/>
          </a:p>
          <a:p>
            <a:r>
              <a:rPr lang="en-US" sz="2400" dirty="0"/>
              <a:t>10% of total N service</a:t>
            </a:r>
          </a:p>
          <a:p>
            <a:endParaRPr lang="en-US" sz="2400" dirty="0"/>
          </a:p>
          <a:p>
            <a:r>
              <a:rPr lang="en-US" sz="2400" dirty="0"/>
              <a:t>S put many to death if captured (Fort Pillow)</a:t>
            </a:r>
          </a:p>
          <a:p>
            <a:endParaRPr lang="en-US" sz="2400" dirty="0"/>
          </a:p>
          <a:p>
            <a:r>
              <a:rPr lang="en-US" sz="2400" dirty="0"/>
              <a:t>Many African Americans in S acted as spies</a:t>
            </a:r>
          </a:p>
          <a:p>
            <a:endParaRPr lang="en-US" sz="2400" dirty="0"/>
          </a:p>
        </p:txBody>
      </p:sp>
      <p:sp>
        <p:nvSpPr>
          <p:cNvPr id="2560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lacks battle bondage">
            <a:extLst>
              <a:ext uri="{FF2B5EF4-FFF2-40B4-BE49-F238E27FC236}">
                <a16:creationId xmlns:a16="http://schemas.microsoft.com/office/drawing/2014/main" xmlns="" id="{DEC9FF81-81DD-4024-9278-D6D544547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524000"/>
            <a:ext cx="4292600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pPr eaLnBrk="1" hangingPunct="1"/>
            <a:r>
              <a:rPr lang="en-US" dirty="0"/>
              <a:t>Lee’s Last Lunge at Gettysburg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2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/>
              <a:t>Burnside put in charge after Antietam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Lost at Fredericksburg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Hooker replaces Burnside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Lost at Chancellorsville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Stonewall killed</a:t>
            </a:r>
          </a:p>
          <a:p>
            <a:pPr eaLnBrk="1" hangingPunct="1">
              <a:lnSpc>
                <a:spcPct val="80000"/>
              </a:lnSpc>
            </a:pPr>
            <a:endParaRPr lang="en-US" sz="2600" dirty="0"/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Lee heads to Gettysburg, and from there DC?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Meade new gen. gets best ground</a:t>
            </a:r>
          </a:p>
          <a:p>
            <a:pPr eaLnBrk="1" hangingPunct="1">
              <a:lnSpc>
                <a:spcPct val="80000"/>
              </a:lnSpc>
            </a:pPr>
            <a:endParaRPr lang="en-US" sz="2600" dirty="0"/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1863 Gettysburg address</a:t>
            </a:r>
          </a:p>
        </p:txBody>
      </p:sp>
      <p:sp>
        <p:nvSpPr>
          <p:cNvPr id="2662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6628" name="Picture 5" descr="battle_of_gettysbu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5550" y="1828800"/>
            <a:ext cx="38290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724400" cy="1143000"/>
          </a:xfrm>
        </p:spPr>
        <p:txBody>
          <a:bodyPr/>
          <a:lstStyle/>
          <a:p>
            <a:pPr eaLnBrk="1" hangingPunct="1"/>
            <a:r>
              <a:rPr lang="en-US" dirty="0"/>
              <a:t>War in the West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81000"/>
            <a:ext cx="4038600" cy="4525963"/>
          </a:xfrm>
        </p:spPr>
        <p:txBody>
          <a:bodyPr/>
          <a:lstStyle/>
          <a:p>
            <a:pPr eaLnBrk="1" hangingPunct="1"/>
            <a:r>
              <a:rPr lang="en-US" dirty="0"/>
              <a:t>Grant</a:t>
            </a:r>
          </a:p>
          <a:p>
            <a:pPr eaLnBrk="1" hangingPunct="1"/>
            <a:r>
              <a:rPr lang="en-US" dirty="0"/>
              <a:t>A general who fought</a:t>
            </a:r>
          </a:p>
          <a:p>
            <a:pPr eaLnBrk="1" hangingPunct="1"/>
            <a:r>
              <a:rPr lang="en-US" dirty="0"/>
              <a:t>Failure in life till war</a:t>
            </a:r>
          </a:p>
          <a:p>
            <a:pPr eaLnBrk="1" hangingPunct="1"/>
            <a:r>
              <a:rPr lang="en-US" dirty="0"/>
              <a:t>Sloppy and drunk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7652" name="Picture 5" descr="ulysses-gr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5363" y="1219200"/>
            <a:ext cx="43656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>
          <a:xfrm>
            <a:off x="288925" y="304800"/>
            <a:ext cx="4038600" cy="4525963"/>
          </a:xfrm>
        </p:spPr>
        <p:txBody>
          <a:bodyPr/>
          <a:lstStyle/>
          <a:p>
            <a:pPr eaLnBrk="1" hangingPunct="1"/>
            <a:r>
              <a:rPr lang="en-US" dirty="0"/>
              <a:t>Won in Tenn.</a:t>
            </a:r>
          </a:p>
          <a:p>
            <a:pPr eaLnBrk="1" hangingPunct="1"/>
            <a:r>
              <a:rPr lang="en-US" dirty="0"/>
              <a:t>captured Donelson and Henry</a:t>
            </a:r>
          </a:p>
          <a:p>
            <a:pPr eaLnBrk="1" hangingPunct="1"/>
            <a:r>
              <a:rPr lang="en-US" dirty="0"/>
              <a:t>“</a:t>
            </a:r>
            <a:r>
              <a:rPr lang="en-US" i="1" dirty="0"/>
              <a:t>Unconditional Surrender”</a:t>
            </a:r>
          </a:p>
          <a:p>
            <a:pPr lvl="1" eaLnBrk="1" hangingPunct="1"/>
            <a:r>
              <a:rPr lang="en-US" dirty="0"/>
              <a:t>Lost at Shiloh</a:t>
            </a:r>
          </a:p>
          <a:p>
            <a:pPr eaLnBrk="1" hangingPunct="1"/>
            <a:r>
              <a:rPr lang="en-US" dirty="0"/>
              <a:t>AL did not remove him</a:t>
            </a:r>
          </a:p>
        </p:txBody>
      </p:sp>
      <p:sp>
        <p:nvSpPr>
          <p:cNvPr id="2867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8676" name="Picture 5" descr="battle-fort-donel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525" y="0"/>
            <a:ext cx="4887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69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5516563"/>
          </a:xfrm>
        </p:spPr>
        <p:txBody>
          <a:bodyPr/>
          <a:lstStyle/>
          <a:p>
            <a:pPr eaLnBrk="1" hangingPunct="1"/>
            <a:r>
              <a:rPr lang="en-US" dirty="0"/>
              <a:t>Union and Navy under Farragut worked together by taking N O, cut off S, no supplies to far west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Grant takes Vicksburg, Port Hudson, now N had Miss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By  1863 South had lost, but would not give up</a:t>
            </a:r>
          </a:p>
        </p:txBody>
      </p:sp>
      <p:sp>
        <p:nvSpPr>
          <p:cNvPr id="2969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9700" name="Picture 5" descr="3096415010_402fc88c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0" y="0"/>
            <a:ext cx="4318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1447800" y="1905000"/>
            <a:ext cx="8229600" cy="4525963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0723" name="Picture 5" descr="300px-Battle_of_Vicksburg,_Kurz_and_Alli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8153400" cy="630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191000" y="432582"/>
            <a:ext cx="4724400" cy="1143000"/>
          </a:xfrm>
        </p:spPr>
        <p:txBody>
          <a:bodyPr/>
          <a:lstStyle/>
          <a:p>
            <a:pPr eaLnBrk="1" hangingPunct="1"/>
            <a:r>
              <a:rPr lang="en-US" dirty="0"/>
              <a:t>Sherman scorches Georgia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038600" cy="5745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Grant moves off to Chickamauga and Chattanooga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Sherman put in charge of taking Georgia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3174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50" name="Picture 2" descr="Image result for sherman bowties">
            <a:extLst>
              <a:ext uri="{FF2B5EF4-FFF2-40B4-BE49-F238E27FC236}">
                <a16:creationId xmlns:a16="http://schemas.microsoft.com/office/drawing/2014/main" xmlns="" id="{5C7D7E90-66BB-44DB-A320-1A213253D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27" y="1981200"/>
            <a:ext cx="3942945" cy="477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90 day war?</a:t>
            </a:r>
          </a:p>
        </p:txBody>
      </p:sp>
      <p:sp>
        <p:nvSpPr>
          <p:cNvPr id="15362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Lincoln’s original call was for 90 days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75000 militiamen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Was not going to mess with slavery where it existed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Just wanted to get country back together</a:t>
            </a:r>
          </a:p>
        </p:txBody>
      </p:sp>
      <p:sp>
        <p:nvSpPr>
          <p:cNvPr id="15363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15364" name="Picture 5" descr="gettsyburg-pa-dead-union-soldiers-on-first-day-of-battle-civil-w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143000"/>
            <a:ext cx="434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3810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Total War, make it so bad it would never happen again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Sherman Bowties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From Georgia to SC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62412"/>
            <a:ext cx="45910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220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/>
          <a:lstStyle/>
          <a:p>
            <a:pPr eaLnBrk="1" hangingPunct="1"/>
            <a:r>
              <a:rPr lang="en-US" dirty="0"/>
              <a:t>Naval Battles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038600" cy="4525963"/>
          </a:xfrm>
        </p:spPr>
        <p:txBody>
          <a:bodyPr/>
          <a:lstStyle/>
          <a:p>
            <a:pPr eaLnBrk="1" hangingPunct="1"/>
            <a:r>
              <a:rPr lang="en-US" dirty="0"/>
              <a:t>Blockade: leaky</a:t>
            </a:r>
          </a:p>
          <a:p>
            <a:pPr lvl="1" eaLnBrk="1" hangingPunct="1"/>
            <a:r>
              <a:rPr lang="en-US" dirty="0"/>
              <a:t>3500 mi of coast</a:t>
            </a:r>
          </a:p>
          <a:p>
            <a:pPr lvl="1" eaLnBrk="1" hangingPunct="1"/>
            <a:r>
              <a:rPr lang="en-US" dirty="0"/>
              <a:t>Britain could not condemn because t hey used</a:t>
            </a:r>
          </a:p>
          <a:p>
            <a:pPr lvl="1" eaLnBrk="1" hangingPunct="1"/>
            <a:r>
              <a:rPr lang="en-US" dirty="0"/>
              <a:t>Blockade running common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N seized British boats, Continuous voyage</a:t>
            </a:r>
          </a:p>
        </p:txBody>
      </p:sp>
      <p:sp>
        <p:nvSpPr>
          <p:cNvPr id="3379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3796" name="Picture 5" descr="civil-war-blocka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9200"/>
            <a:ext cx="449421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481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4819" name="Content Placeholder 3"/>
          <p:cNvSpPr>
            <a:spLocks noGrp="1"/>
          </p:cNvSpPr>
          <p:nvPr>
            <p:ph sz="half" idx="2"/>
          </p:nvPr>
        </p:nvSpPr>
        <p:spPr>
          <a:xfrm>
            <a:off x="4658008" y="228600"/>
            <a:ext cx="4038600" cy="4525963"/>
          </a:xfrm>
        </p:spPr>
        <p:txBody>
          <a:bodyPr/>
          <a:lstStyle/>
          <a:p>
            <a:pPr eaLnBrk="1" hangingPunct="1"/>
            <a:r>
              <a:rPr lang="en-US" dirty="0"/>
              <a:t>S made Merrimack, renamed VG fought Monitor</a:t>
            </a:r>
          </a:p>
          <a:p>
            <a:pPr eaLnBrk="1" hangingPunct="1"/>
            <a:r>
              <a:rPr lang="en-US" dirty="0"/>
              <a:t>Farragut fights with army to help with win</a:t>
            </a:r>
          </a:p>
        </p:txBody>
      </p:sp>
      <p:sp>
        <p:nvSpPr>
          <p:cNvPr id="34820" name="AutoShape 2" descr="data:image/jpeg;base64,/9j/4AAQSkZJRgABAQAAAQABAAD/2wCEAAkGBhQSERUUExQWFRUVGB0aGBgYFxoYFxgXGBgaFBcXGBgcHyYeGBwjGhgXIC8gJCcpLCwsFx4xNTAqNSYrLCkBCQoKBQUFDQUFDSkYEhgpKSkpKSkpKSkpKSkpKSkpKSkpKSkpKSkpKSkpKSkpKSkpKSkpKSkpKSkpKSkpKSkpKf/AABEIAN4A4wMBIgACEQEDEQH/xAAbAAABBQEBAAAAAAAAAAAAAAABAAIDBAUGB//EAEIQAAEDAgMECAQEBQMCBwEAAAEAAhEDIRIxQQRRYXEFEyKBkaGx8AYywdFCUnLhBxQjYvEzkrKCs0NEg5OiwtIW/8QAFAEBAAAAAAAAAAAAAAAAAAAAAP/EABQRAQAAAAAAAAAAAAAAAAAAAAD/2gAMAwEAAhEDEQA/AO56uyAbHJVtn6aoVBNOvScDuqNPlMqY7awZ1KYtq8C2/PJBOxyes6p0xQBvXog/rbP/ACUZ+JdmH/jsPKT/AMQg1ik0LErfGFAfKXPP9rT6ugLJr/H/AGw0U7ay8AjQE236IOyDUQAuZ6N+OKFUhrppuP5owzuxCwz13Lom1B79UDyECnIFBGQjCMJAIFCEJ8IQgQaEcKACOFAQ1NMBGULIHYUMKUoYkDWs0QiFJiRlBGWpYU9NBQMc1RvpqcphCCJ7E17eKkdvTSeCCF1OTKSmkbkEHhLB2QN4CmbXIETrMW3R45oU29lnER9PVSBlvdvd/wBkBbtJi273xTjtDvzHw92TWjhw98fsnmnFsx7tzQL+dqNycb6T7kI7I8GSQcTzM52jsjuumVKRgxx9PJWHUACRGVvC33QT02A3JMeK0+jelKtH/TqED8vzN32Byy0hY1x+3KVa2er38vf0QdpsHxscqtKf7mEX/wCk/dblHp6k78Rb+oAedxPevPKVSctNCL+H7LT2WsXDO+R9nL9kHc09sacqjT3g+hCkFYfmE++K886RL4DW/M84Qc8P5neHqqtVrqcBow4flMD14/VB6mEguW+GPioVAKdU4Xi2ImztM9+S6gOQGUpRAQQCUZTYTggBKAKJCa2nCB5QCSQQJCESkgBQRhAoGEJpYpCmOQQlg9hJIuG9JB4hSb/SbAyGLvmbqxIImxnOMiCoqe0NwDgMLt+6fD3mn0KgymSDAvmDcae5QSdXf15e/dlYpUxunhvCLLjv7+alLA3Tj+/u49Ai2jZ4aSLiDO9tiO9Hbv8AWqCPxu327R8FNilrrbxvECR7+qXSzm9a+QBBNwYN9/cgqmffop9mPv771nu6TDdQ7lE+RPop6XStN2RcObXCb8JHmg1+qJH+D+4VnYnmcyPHPmslm2jQl06Brif+JCtbL0vDo6uoHboDdDftOFs9EGpVBcQc8OHzJ/8AyodpB1Ee+5NO0vqUnw3tS0RixmBiOms6bpKGx9A7XtID242sPymOrDx+YFx+U6ESSCUFOsBuk9/3/dd38JMrdWOsPZ0BEEA8vQqh8P8AwcWOcapBLXAGCXFxDWus4gW7UTGYMRmuwYwAQBA4IEgQnQhCAQklCKBJpKcEEAScigSgSUJJFAiEEZTUAITSnEppKCMtSQL/AHdBB5V8N/D1LpGq9oqGgadNhw4cbngE03OHbAEdgXmZHFbTf4XNa+s1lXG5tJvV9Y0sAqVHP7RLHH5WMtYgl4Jyg+i7OIpsG5rbbrDdxVfZx/Xrcqf/AAcEHCUv4TPi+0tadMIe69sycMDuOiQ/hdVP/mG97qo8Rht4r0YhAIPO2/wmIIcdobIMxge4GLwSXgqSn/DVu0AVn1hNQA2o3Fg0X6wSYGcX3L0FVei/9Fn6fqUHG7X/AA5oMNBmKo81Koa6zGgU2sfWqZCQSKYbM/jXS7P8H7GwQNmpH9YNQ+LySO6Fb2wf1tn/AFVP+0VdQZh+GdmtGzUc7ywZctTpffN4g2qWwU2E4KVNth8tNg1J0HAeCspozPd9UGT0vQxPwAkdbTFIxmGOqjHyluJvfwWueA5AZCMgN25UNtH9WlnmOUhwiRr8x8VoBAykIJ/UfQKRMpnPn+308k9AoQRQKAIIlAICEIRASlAEAEXIQgUJORhIoGkoIlKEDSmlPKY5AxJHuSQWQ3Lh9o98lXof61X9NL0qfZMdtwn8Q5Nb9SVSqPB64hrqnWsa0Nc4Q4gPYQcUta3tDQ5mxyIadHamPnA9jozwva6OcExkfBSwuN+DNk/lWO61kOIEdX/UBaJJMgTGt966dnS1M5E/7SguNVXov/RZy+pSb0lTm7o5hw+ig2HbqbaYDntaR+YxmbZoJNuI67Zpzx1I/wDacpqu302vFN1Rge6IaXDEZy7Od9N6q7VXY6ps5DmnC92oMTSeJO68DwXHdNUP5TaTWosdUDsFRji89XInGDUkkkwTBvD9yD0JCLnn9AsT4b+JG7bSOEYKjCBUYHThBPzNdAMOEgWsQdwnbB9T628oQVNsb/VpW1PqyfKT3K4R5qrX/wBSlu7XoCrQQBmvP7J0IN15/QIoEgU5CEDQlCMJSgUJBJFAEkoSQBIlJJACmhOQIQAphTimwgbKSOFFBhmpaC12X5HHXllCgr7SxtnBwFgB1dSDuEYT4K/Uf7y4SFQquhsAkWN+ySN5uMOu6OCCntO1NiHB+HKOqf4HsZWWVtfxNQa4A1L7hbDJyLTBBtMRqFr17NwgkWibExlMkETAzhVahmPfEhBFT29hyJAnVr253ntAeKmG0735n8403SbfsmShjM6Z2AmLb73Jve2aBzq5iOsz3vaSRnmTdVRXcCS0tk6jCZhPdVkZgnLWJ1sD5SqjqYE6kmbknwmYFshZBJieDIxA7xi5wPPwWhQ6cri2N8DUucT3yT6LEdTb+UHw+ye0i5iT3C27eI+qDq9m6dcXNxGSJgmLSIOgnKLrRpdOOntARyj692S5Ki7iZH9x+hWpTfig4ncciJ/6gbIOo2bpBruE3+l+Ktrmtke4QbOHHsnx+U8oaug2erLQR3g5g7j73IJQkgkgJQhIBJApSQRQKEkEkCSSQKBJISlKAEJpRlNc1ACEkYSQY1epbVUq92gSdciWm8ZEQR3FWdpdI/wfWyoupwwAOIsQDDTGWhGHXdCCCoAABFgIj3mqr5IzNiDYkAkTExmL5XViu2GxiI7MYrExvuCJN9NVWefe7XvQNeUw1FHVrQo3Vb3jwtEa773k70ElSpncknOwkneYAvAA7gojUkZgzlAAERvGe+U7HbT/AGiO4CyjNRBHUbed3118kJg5jePQ33eGu9KpV9QO8nDwvdMm+nn5gHLlBQXqLr5DTnafJaWx1YIG+2dxnH0CyKb5J3k6WA5BaGzk7vPSJkWQb2znO3LjYH7+C6DZndgLnaNXsB0EZWzMkgRxuVv7I+zR7/FbfaPMILDfA+7IhJFAEJRQKBIApQigEJBGEiEAhJJAoEUEgEkDU0lPTCzuQCUUHZ/bJFBz20VCRaAdJynjwyyWcarwwCWl++CG4u4zHmrO0VYaYBJ4RPnA8Ss99V/Vglnav2Q4C9jGI21zQM2h5A0Loi8gTEEwDPGJVerUzhSV6hAykwLAgCeZ0nvVZ9T65+SCMzNrj2PfuAHXmBFouTNhMzqTuTYtYHx98Uzadtp02hz3hjT8uIyXWBJa1oJi6BxqReGyZtJjfnmYCY7zUey9JUa0im/EQCcJMPIH6gJGpIlPe3X2d6BA6gTETJjOYvB0E5aJh9Mr5nwtlnz7y10ZyeAj62tMphffInXSDnYa953hBPTd78Vf2erOmv5hlGcRNsoWXSbJi99JBPK2vJTdH9I0nPLGPDntzAOmUgxDoMAwSUHV7DXJAkGbWsYMg8jHDcuh2d3ZpcSR/wDCofouR2WsRBgzutrxmDC6fZKksoHKXn/t1tyDUBRTAUQ5AUpSJQxICkSqvSG29VTc+C4DQCc4Gml807Y9q6xjXgEBwmDnnF0FgpSq+2bQWU3OAktaSBe/gCfJR9HbYajMREGSIhwy/UAfJBaKRTS5DEgegs/pDpQUiJsDJMh5sOLGuw9+eifsHSjKs4SZDi02cBLYxCS0AkTcZhBccmpIIGlySR5pIOP2mvhznwJPc0Ak8gCVTO1jAHEObYmMLi6YBALAMU3jKRwupqtXeQOJIAHEk2A5qlV2lmFr8bQ25xF4azT8TuzpbfIQKptEiSCLTEEmdGiAbzrlxVZ5v6IVtrbBc5waAJ7RicjrmTuzUdQ3QJ1QBpc6S0NJO+A0k8req4Laar6rzUfcuPcNzRuAyhdzXP8ASqW/A6x/QSuTfS7I7vVBSpUyHCCQQQQRYgjUbiuzobTjY1xAkiTum8x3grlKlnbj3Lo9kf8A0Wa9kcbb/RBZFUTr3CdwGZG7uulUfOeLjlruJNz9xdV+s3nyJ8hJ3Jj6gtJPGxsOevdfxQDpHbMNGoW2cRDbiQXnBpaQHOy1CwuhtkqddT6sXaQ7MABrT2pM2ESL7+Kn6T2iQe48cxzg3CudHbQGbFWcwxVL2gkZtYGgAjkXOPNoKDu9keIkEGI1uL8YO/nC3ej9rxNptAI6uoyZiP6jKpEb7SvKPg7bHMrFsuc0tk3JjtNbrlM34tC7/ZduwGcJk4TIPaBDYBFoMEnMam4Qdc+s4ZNJ5Qe7gUm7QbDA/mQI7zKp7J0uC2ScTR+ICCP1t/D6clfD8TThOljnEixjzQOlya4uUhKBKDgPiP4iqfzTqQc7DTcBhaOy54s4u3nFIF7QIhVujvjyvSBe9r6uzAhmI4AWvwl4DXfpaThNoFotNT4jbU2faX1MBaetc5ji3P8Aq4gQSINnNPeFsfAGwUNoozUptfU2es4iYLR1jWlpLRZ3yZEEDA0jRBq/FXTRYBSbhAqUi9xfM4flbTG5zjI35gEZrB2f4rfQe2amKkXHrWZmkS92Nva7TXNMusSIi91f+P8AoaniZtHaNWoRTIkYC1rXHERE4rtGcWym65DoZrH7XSbXYS2rUDHNxObar2WOJaQTD3Ducd6D03pbp5mzEdYTBa5xc2Dha3CJiQXSXQA2TwN4vtkgHfe8gib3BuDwK5/4o6YFKo1mB5mm4HtBlKHRDSIxutM4S0dkNkkHDsdD9KjaKXWRhgkOBNmltzc2iCDOQlBifFOzMqVWtdUc00qRrP7LalMU2P7INJ3zvfU7IBMGDM2WX8MfGrg7qtocXY3wxwBxNDz+MkxgxkxGV8wAEviHpalWNZ1JzXB7qTJH4mUmV6hPaiW9aWXFjhBGk8bW2ktcI4Om+YJjXIeSD2l5I7vomklPe8OuCCDcEEEEG4IIsRGoTCUEZc72UkSkg86q7ZJgEOm0Agk62AzTelttFMNmwjhYTEEZ7hA4Wsq/QlAGqCYIAPvgrnTGyCoQBYACItkcpHGyClsu19Z8pk52MmwLj3QJngp6hI7wpKfRFPC4NpsYIbMiaZLTm5hkGxiRqdIvSqbd27azFs72MIJXslrm/ma5o5uBaPVcmakwIgzcREQZcDxkRzXWNq6j91S23o5lQ4iC128WnQEgiDzztrCDAqtxG1yTbXhA3yT5LdpUy1rW/lAGtiMx4ymbN0S2m7JznjLELiBo0CAfMab1K0IA61yR35cr+7hRvZxv324+vgbKWPLuy3n7ocJHiPTQceBQY23bG5wsCbd+8QPpxVPois8VW4AHTILXfI5sHEHf2xmulDR79QpaFNoJgAF1iQy5NiJIF+emqB3RWyNYC5tPq5Py9Yah1DcTy0WAJsJk3zhbg2gECYFhrOV7G3BZzXWJg98DmZuN6tbAC6mC5oMiwLQYtcSRLtTNs0Fqnt/VuBDsJGsxaCb7xK2ejul2VIwnqqmcXwO1tHy93MhywqOyMbZtJjRuDGRu3WsPJTtos1psP/p0/sg6b/8AoRTdgrQHESIIkjeBMOHEX3tCuU+lmHR4nLsz/wASSuNr7f1QaGU3Q518FIuAAFzDIhxkATxVept1dtOo9zmOwsdhFNr23AcZdie47soQDpHq9qqbfUJBp0qNZzQci9tM0aLg069jHlMtbuXQ/wAOabW7A24l9So43GeLqwPBgXn+wvLOjq2cVYYNey1zaYg5tu5/gtroB3V7NSEC4L4MAjG5xBjOC0Ajkg6L+IlqNF0SBUd50y7/AOsd64kbENl2oCvWaBSqtJc1j3y6iWvHZABDXFvzDERnBtM/T3xWyoGsYA4NOIuykgFogZkXdflE5rL/AJZrK7G12v7dMvIpugiQ8FpJyLAyTA1II1QWdt+JDtFepWeHNkDC3MMY2zWyQJsZm0lxMBbnwx0E/bKPUmq6lS+aoxvaNV1QDC5+I4bRaW2wNzWfsnw1Qc8vmo6gR2GPsXHV2NoacBiAIa4gnIYSeg6A6cNOvtVQtBBqzE4QMAmGiLC/2QcLtW04ajmUw4sacAc4SS1stbJiLgXPEwAoeqdUf2Q4kA5XIAMCG578lDU2ns07i4YTzxuB/wCQVrYNppsxdbSZUBbhGIFxbJ/C3DE8S9psIIug9k6ObFGkMOCKbBhuMMMb2YN7ZXvZTOKp9D7Z1uzUahmX02kyIMxBkSYMg6q0Sgjc87vNJJx5+SSDzPoVn9Sxgwb2MGQcnAtN9CCN4Wm8gANxuByDpbjJwmSAW4ZgE5ZZBZXQRPWGInCRewmcicwJ9VqOeS0Q5hdGcEt7hiBI3X3FBDtjGOAa4AhsEA3yESd9jrvR2Ho5pvGfoq20sdAg33xnkJjerNOqRKB217OGn371zWc6nBJkyTmSTYCwF7AAAQLWV6pJ3qKoDJMyRGbQAAALCwmMyb3OaCk+g0ANIsbbxocuc81G43K0XUtJIsRMkOyuZznioHUuGQ9BbggqAE2ie6cvfknimRB0J9PpfPig6iNwdwyucptob9yf/LkXv3Z7wPM+KBrB3qamwaE5xkY04a+AT2MGY3axPvjxU1MARcnPM+4yQMmRAmHaHsm4g74ifZWv0fsv9MQ6ACRBnfA981mYhrv1FrfYj0Wp0btQcC0XLXEE3ibOgEWJAIy74QT9QfzN8T4Z+4SdRIzI8VdZT5e/FIst/m3dCDOe0zEhQV9lDgQ64m4M8/Z4LVqN5R73qF7BrAOglBjnYwGdWA0U/wAkdk3n5YjO/NV6vRrHNDXMaQLNzaROYDgQRMzGXBa1SkCbZnPLKd880wbMDYSTrlbhn90HMt6AOMue4ulxdEAXkETG4WgQO6ysbUxzqzalQNcGThFrzc4543AGRvdb3UxnPvvULqY3cMv3QM2TaZcMLGwTcEkiRm5ud8pAJUnR1Lt1wGtjrIiHEQabbCC05EafdV27LF5sct07rz4easbM7AakScTpOn4WwN+4X3aoMv4g+H2U9kcadJoc1zHYwH4gzFBEve8x2hMEC0xa2d8LUGV9roNqtD2POF7DiAkscRk4Gzo8Ny7CnXFRppnJ4LXCJMOGEm43FcX8Ml1LbKMiX06sESIlriHCe5wnkg9g2fZm02NZTaGMbZrRMASXQJ4knvTkqdUOaHNMtcJBysfQ8NIQlA3DxPkkjKCDyvoOp2yDq0+o7lqvrxMCYyAIGm/Rc5Qoua4GbjwV0bS8TeNch5INE1BrHdvUlOrO6+fAQct5yzWOarjr5BPa50ZnxQa1WuNPedhwhM6++tstRn9FQ612cmwIEmc7WB4H/CQbv9fc5INBm0BoI8YteI5Dl9VAdqGsm0QYty8TmqzqV091MaWnT2EDS8zle2uqYHa/WfNOdT4x3QntpcT6f4QBrnTMieXKO6ylbSJi/OLcffNFjN8+fsKzTHIeP398UDWbIJE35lbWzUgGgARwDoA7tyzmN5D3y4KzTMWAZPGBb/agv9ceR/WeWtk4PO4nkSf2VIE/2TpBA4ZwE0TeS3j2h4ez9kF8ui5xTzb9So31YB+Y8JDu+BA9clUDznrzHldMq1TrAMamfR29BK+vOrs9zRwiB7uouviwkT/brll4eCgc+c/qUzALZx3j1zQTB9sh/ttnuCmNUAXAvwP3VPHuPhcekqM1ePdA+xQXHPBGZ8dORj2E+iCMnGJsCRF4mIvplJVFu0538tc9yIfxH19NyC3tgc4AsqNYRnLQ4nUZm2uV4KxOjeiBSqMdDDhMiCdGxbIWccWR3ZK+6oAPm8ve9V3V+fhP1QdZ0L0qA/qjYVCSy8/1IxFn/UJcOLXfmC3CvOapY9jmucQHDMMBw7nC5FnQeYXXfDfSrq+zMc//AFGyypxeyxI3zY96DTLhvSUZZKCDzE00Q33KcXxrPinUWjEA8lrSRJAuGzcjjCCIMMp4nS3f75LY6Q6Pp4qjgDhDcUDEMJeS9uFrXCzWFjYLhJnPJVf5CKQfMybiYhs4WmIky7WbRFzkFRrLTB5GLefBSBm6PLf4JOdyRbUM2hA9lLS3l9CnChblceOE8tUC/fI96KRrDEyBO87oKCtA92ThGdzxj3CRzy0mb62A52Omic2N3gUBbHufcqVoE2lQl05AZ5kn1SaZ9/RBcpkFStAFpjvk+YsqVjx7hEbs/JTGrw96IJi4gWIEm5cSbRkGxnnrrkmOLp+Zvg6w/wBwTWu4eSidVJMX8MrIJusf+Vrhukt8bOTntxXM8Rnzyt3qu+pOh892nmmEjQHjPvkEFlxAENLgTMmYsRB4b8wVFSpDV8nU9gE88MA24aqu7PMc8lOLjT18NfNBK2jMXk8fNRGiDx4AKRpOh7pOXDwTgMhvifrxFkETWG95jeCfqPNSdS4wQ5BznAkHF3TA7lDV24zZjzyey/IF49EE3V8b+AnLU80G0Z0ByvAUI2wHf35+AKkFQHQHmYKB9Lo0EGMPIa92eWqv/Du0ijXNORgrQABNqg+U8MQ7J44Fn9cRBiAdZB3/ANv1Qq7M518T2gZG44yHNBgj1Qdq5zp/cIrH2T4moljeurMp1I7bTY4hYmNx+YcCEkHLfywi0EH0UdVoGRBTGoipwzQMYAGwN5+6kFcxFyBcNJOGeWSNIZ8pzjUD6IPZGe85X5eSA47Cwn04e9yQdf8AdEUZATBTQW5y36/RObpZVad1YmEBcwfNJsIiJF89fER+Fu5R4dPrmi+ZUeImRnAJjKw4wUEgt7t9khnr4idU0Mj373p07ifdspQPDo324j0UrCc7jz9FCK3D3vTp1geE8dUDy4HMO33Fk1wH+R+ycwgfsERtMtkfvl3oIjV4eSge2TPrwM+sKckze/C8W70H1rmABP2vO8kyeZQOaMrAePrKeyjuy8fqomkbh4Aen2U9JoIk5cv3QENAF8zz9+SJeCLmP8W87f4ScADHvxlOgC3aNzm6c7xpAGQG4BBECJ/c8s/eaFRukA8597kQwTYZ53N7xe6aYIyt9jHqEDOp1gefvhkk0Rx8PqjiA0nu796Y6oJy8OPBA40GkXHhb0gKJuzkRc4TacThhy7twVKv8T0mOLS15IMcLGJ+b6KUdObm5i0k6jEAbmBG5BZf0Wwm7ge9JYu0fEVZji3BSt+o53zkb0k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2490788"/>
            <a:ext cx="5334000" cy="520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AutoShape 4" descr="data:image/jpeg;base64,/9j/4AAQSkZJRgABAQAAAQABAAD/2wCEAAkGBhQSERUUExQWFRUVGB0aGBgYFxoYFxgXGBgaFBcXGBgcHyYeGBwjGhgXIC8gJCcpLCwsFx4xNTAqNSYrLCkBCQoKBQUFDQUFDSkYEhgpKSkpKSkpKSkpKSkpKSkpKSkpKSkpKSkpKSkpKSkpKSkpKSkpKSkpKSkpKSkpKSkpKf/AABEIAN4A4wMBIgACEQEDEQH/xAAbAAABBQEBAAAAAAAAAAAAAAABAAIDBAUGB//EAEIQAAEDAgMECAQEBQMCBwEAAAEAAhEDIRIxQQRRYXEFEyKBkaGx8AYywdFCUnLhBxQjYvEzkrKCs0NEg5OiwtIW/8QAFAEBAAAAAAAAAAAAAAAAAAAAAP/EABQRAQAAAAAAAAAAAAAAAAAAAAD/2gAMAwEAAhEDEQA/AO56uyAbHJVtn6aoVBNOvScDuqNPlMqY7awZ1KYtq8C2/PJBOxyes6p0xQBvXog/rbP/ACUZ+JdmH/jsPKT/AMQg1ik0LErfGFAfKXPP9rT6ugLJr/H/AGw0U7ay8AjQE236IOyDUQAuZ6N+OKFUhrppuP5owzuxCwz13Lom1B79UDyECnIFBGQjCMJAIFCEJ8IQgQaEcKACOFAQ1NMBGULIHYUMKUoYkDWs0QiFJiRlBGWpYU9NBQMc1RvpqcphCCJ7E17eKkdvTSeCCF1OTKSmkbkEHhLB2QN4CmbXIETrMW3R45oU29lnER9PVSBlvdvd/wBkBbtJi273xTjtDvzHw92TWjhw98fsnmnFsx7tzQL+dqNycb6T7kI7I8GSQcTzM52jsjuumVKRgxx9PJWHUACRGVvC33QT02A3JMeK0+jelKtH/TqED8vzN32Byy0hY1x+3KVa2er38vf0QdpsHxscqtKf7mEX/wCk/dblHp6k78Rb+oAedxPevPKVSctNCL+H7LT2WsXDO+R9nL9kHc09sacqjT3g+hCkFYfmE++K886RL4DW/M84Qc8P5neHqqtVrqcBow4flMD14/VB6mEguW+GPioVAKdU4Xi2ImztM9+S6gOQGUpRAQQCUZTYTggBKAKJCa2nCB5QCSQQJCESkgBQRhAoGEJpYpCmOQQlg9hJIuG9JB4hSb/SbAyGLvmbqxIImxnOMiCoqe0NwDgMLt+6fD3mn0KgymSDAvmDcae5QSdXf15e/dlYpUxunhvCLLjv7+alLA3Tj+/u49Ai2jZ4aSLiDO9tiO9Hbv8AWqCPxu327R8FNilrrbxvECR7+qXSzm9a+QBBNwYN9/cgqmffop9mPv771nu6TDdQ7lE+RPop6XStN2RcObXCb8JHmg1+qJH+D+4VnYnmcyPHPmslm2jQl06Brif+JCtbL0vDo6uoHboDdDftOFs9EGpVBcQc8OHzJ/8AyodpB1Ee+5NO0vqUnw3tS0RixmBiOms6bpKGx9A7XtID242sPymOrDx+YFx+U6ESSCUFOsBuk9/3/dd38JMrdWOsPZ0BEEA8vQqh8P8AwcWOcapBLXAGCXFxDWus4gW7UTGYMRmuwYwAQBA4IEgQnQhCAQklCKBJpKcEEAScigSgSUJJFAiEEZTUAITSnEppKCMtSQL/AHdBB5V8N/D1LpGq9oqGgadNhw4cbngE03OHbAEdgXmZHFbTf4XNa+s1lXG5tJvV9Y0sAqVHP7RLHH5WMtYgl4Jyg+i7OIpsG5rbbrDdxVfZx/Xrcqf/AAcEHCUv4TPi+0tadMIe69sycMDuOiQ/hdVP/mG97qo8Rht4r0YhAIPO2/wmIIcdobIMxge4GLwSXgqSn/DVu0AVn1hNQA2o3Fg0X6wSYGcX3L0FVei/9Fn6fqUHG7X/AA5oMNBmKo81Koa6zGgU2sfWqZCQSKYbM/jXS7P8H7GwQNmpH9YNQ+LySO6Fb2wf1tn/AFVP+0VdQZh+GdmtGzUc7ywZctTpffN4g2qWwU2E4KVNth8tNg1J0HAeCspozPd9UGT0vQxPwAkdbTFIxmGOqjHyluJvfwWueA5AZCMgN25UNtH9WlnmOUhwiRr8x8VoBAykIJ/UfQKRMpnPn+308k9AoQRQKAIIlAICEIRASlAEAEXIQgUJORhIoGkoIlKEDSmlPKY5AxJHuSQWQ3Lh9o98lXof61X9NL0qfZMdtwn8Q5Nb9SVSqPB64hrqnWsa0Nc4Q4gPYQcUta3tDQ5mxyIadHamPnA9jozwva6OcExkfBSwuN+DNk/lWO61kOIEdX/UBaJJMgTGt966dnS1M5E/7SguNVXov/RZy+pSb0lTm7o5hw+ig2HbqbaYDntaR+YxmbZoJNuI67Zpzx1I/wDacpqu302vFN1Rge6IaXDEZy7Od9N6q7VXY6ps5DmnC92oMTSeJO68DwXHdNUP5TaTWosdUDsFRji89XInGDUkkkwTBvD9yD0JCLnn9AsT4b+JG7bSOEYKjCBUYHThBPzNdAMOEgWsQdwnbB9T628oQVNsb/VpW1PqyfKT3K4R5qrX/wBSlu7XoCrQQBmvP7J0IN15/QIoEgU5CEDQlCMJSgUJBJFAEkoSQBIlJJACmhOQIQAphTimwgbKSOFFBhmpaC12X5HHXllCgr7SxtnBwFgB1dSDuEYT4K/Uf7y4SFQquhsAkWN+ySN5uMOu6OCCntO1NiHB+HKOqf4HsZWWVtfxNQa4A1L7hbDJyLTBBtMRqFr17NwgkWibExlMkETAzhVahmPfEhBFT29hyJAnVr253ntAeKmG0735n8403SbfsmShjM6Z2AmLb73Jve2aBzq5iOsz3vaSRnmTdVRXcCS0tk6jCZhPdVkZgnLWJ1sD5SqjqYE6kmbknwmYFshZBJieDIxA7xi5wPPwWhQ6cri2N8DUucT3yT6LEdTb+UHw+ye0i5iT3C27eI+qDq9m6dcXNxGSJgmLSIOgnKLrRpdOOntARyj692S5Ki7iZH9x+hWpTfig4ncciJ/6gbIOo2bpBruE3+l+Ktrmtke4QbOHHsnx+U8oaug2erLQR3g5g7j73IJQkgkgJQhIBJApSQRQKEkEkCSSQKBJISlKAEJpRlNc1ACEkYSQY1epbVUq92gSdciWm8ZEQR3FWdpdI/wfWyoupwwAOIsQDDTGWhGHXdCCCoAABFgIj3mqr5IzNiDYkAkTExmL5XViu2GxiI7MYrExvuCJN9NVWefe7XvQNeUw1FHVrQo3Vb3jwtEa773k70ElSpncknOwkneYAvAA7gojUkZgzlAAERvGe+U7HbT/AGiO4CyjNRBHUbed3118kJg5jePQ33eGu9KpV9QO8nDwvdMm+nn5gHLlBQXqLr5DTnafJaWx1YIG+2dxnH0CyKb5J3k6WA5BaGzk7vPSJkWQb2znO3LjYH7+C6DZndgLnaNXsB0EZWzMkgRxuVv7I+zR7/FbfaPMILDfA+7IhJFAEJRQKBIApQigEJBGEiEAhJJAoEUEgEkDU0lPTCzuQCUUHZ/bJFBz20VCRaAdJynjwyyWcarwwCWl++CG4u4zHmrO0VYaYBJ4RPnA8Ss99V/Vglnav2Q4C9jGI21zQM2h5A0Loi8gTEEwDPGJVerUzhSV6hAykwLAgCeZ0nvVZ9T65+SCMzNrj2PfuAHXmBFouTNhMzqTuTYtYHx98Uzadtp02hz3hjT8uIyXWBJa1oJi6BxqReGyZtJjfnmYCY7zUey9JUa0im/EQCcJMPIH6gJGpIlPe3X2d6BA6gTETJjOYvB0E5aJh9Mr5nwtlnz7y10ZyeAj62tMphffInXSDnYa953hBPTd78Vf2erOmv5hlGcRNsoWXSbJi99JBPK2vJTdH9I0nPLGPDntzAOmUgxDoMAwSUHV7DXJAkGbWsYMg8jHDcuh2d3ZpcSR/wDCofouR2WsRBgzutrxmDC6fZKksoHKXn/t1tyDUBRTAUQ5AUpSJQxICkSqvSG29VTc+C4DQCc4Gml807Y9q6xjXgEBwmDnnF0FgpSq+2bQWU3OAktaSBe/gCfJR9HbYajMREGSIhwy/UAfJBaKRTS5DEgegs/pDpQUiJsDJMh5sOLGuw9+eifsHSjKs4SZDi02cBLYxCS0AkTcZhBccmpIIGlySR5pIOP2mvhznwJPc0Ak8gCVTO1jAHEObYmMLi6YBALAMU3jKRwupqtXeQOJIAHEk2A5qlV2lmFr8bQ25xF4azT8TuzpbfIQKptEiSCLTEEmdGiAbzrlxVZ5v6IVtrbBc5waAJ7RicjrmTuzUdQ3QJ1QBpc6S0NJO+A0k8req4Laar6rzUfcuPcNzRuAyhdzXP8ASqW/A6x/QSuTfS7I7vVBSpUyHCCQQQQRYgjUbiuzobTjY1xAkiTum8x3grlKlnbj3Lo9kf8A0Wa9kcbb/RBZFUTr3CdwGZG7uulUfOeLjlruJNz9xdV+s3nyJ8hJ3Jj6gtJPGxsOevdfxQDpHbMNGoW2cRDbiQXnBpaQHOy1CwuhtkqddT6sXaQ7MABrT2pM2ESL7+Kn6T2iQe48cxzg3CudHbQGbFWcwxVL2gkZtYGgAjkXOPNoKDu9keIkEGI1uL8YO/nC3ej9rxNptAI6uoyZiP6jKpEb7SvKPg7bHMrFsuc0tk3JjtNbrlM34tC7/ZduwGcJk4TIPaBDYBFoMEnMam4Qdc+s4ZNJ5Qe7gUm7QbDA/mQI7zKp7J0uC2ScTR+ICCP1t/D6clfD8TThOljnEixjzQOlya4uUhKBKDgPiP4iqfzTqQc7DTcBhaOy54s4u3nFIF7QIhVujvjyvSBe9r6uzAhmI4AWvwl4DXfpaThNoFotNT4jbU2faX1MBaetc5ji3P8Aq4gQSINnNPeFsfAGwUNoozUptfU2es4iYLR1jWlpLRZ3yZEEDA0jRBq/FXTRYBSbhAqUi9xfM4flbTG5zjI35gEZrB2f4rfQe2amKkXHrWZmkS92Nva7TXNMusSIi91f+P8AoaniZtHaNWoRTIkYC1rXHERE4rtGcWym65DoZrH7XSbXYS2rUDHNxObar2WOJaQTD3Ducd6D03pbp5mzEdYTBa5xc2Dha3CJiQXSXQA2TwN4vtkgHfe8gib3BuDwK5/4o6YFKo1mB5mm4HtBlKHRDSIxutM4S0dkNkkHDsdD9KjaKXWRhgkOBNmltzc2iCDOQlBifFOzMqVWtdUc00qRrP7LalMU2P7INJ3zvfU7IBMGDM2WX8MfGrg7qtocXY3wxwBxNDz+MkxgxkxGV8wAEviHpalWNZ1JzXB7qTJH4mUmV6hPaiW9aWXFjhBGk8bW2ktcI4Om+YJjXIeSD2l5I7vomklPe8OuCCDcEEEEG4IIsRGoTCUEZc72UkSkg86q7ZJgEOm0Agk62AzTelttFMNmwjhYTEEZ7hA4Wsq/QlAGqCYIAPvgrnTGyCoQBYACItkcpHGyClsu19Z8pk52MmwLj3QJngp6hI7wpKfRFPC4NpsYIbMiaZLTm5hkGxiRqdIvSqbd27azFs72MIJXslrm/ma5o5uBaPVcmakwIgzcREQZcDxkRzXWNq6j91S23o5lQ4iC128WnQEgiDzztrCDAqtxG1yTbXhA3yT5LdpUy1rW/lAGtiMx4ymbN0S2m7JznjLELiBo0CAfMab1K0IA61yR35cr+7hRvZxv324+vgbKWPLuy3n7ocJHiPTQceBQY23bG5wsCbd+8QPpxVPois8VW4AHTILXfI5sHEHf2xmulDR79QpaFNoJgAF1iQy5NiJIF+emqB3RWyNYC5tPq5Py9Yah1DcTy0WAJsJk3zhbg2gECYFhrOV7G3BZzXWJg98DmZuN6tbAC6mC5oMiwLQYtcSRLtTNs0Fqnt/VuBDsJGsxaCb7xK2ejul2VIwnqqmcXwO1tHy93MhywqOyMbZtJjRuDGRu3WsPJTtos1psP/p0/sg6b/8AoRTdgrQHESIIkjeBMOHEX3tCuU+lmHR4nLsz/wASSuNr7f1QaGU3Q518FIuAAFzDIhxkATxVept1dtOo9zmOwsdhFNr23AcZdie47soQDpHq9qqbfUJBp0qNZzQci9tM0aLg069jHlMtbuXQ/wAOabW7A24l9So43GeLqwPBgXn+wvLOjq2cVYYNey1zaYg5tu5/gtroB3V7NSEC4L4MAjG5xBjOC0Ajkg6L+IlqNF0SBUd50y7/AOsd64kbENl2oCvWaBSqtJc1j3y6iWvHZABDXFvzDERnBtM/T3xWyoGsYA4NOIuykgFogZkXdflE5rL/AJZrK7G12v7dMvIpugiQ8FpJyLAyTA1II1QWdt+JDtFepWeHNkDC3MMY2zWyQJsZm0lxMBbnwx0E/bKPUmq6lS+aoxvaNV1QDC5+I4bRaW2wNzWfsnw1Qc8vmo6gR2GPsXHV2NoacBiAIa4gnIYSeg6A6cNOvtVQtBBqzE4QMAmGiLC/2QcLtW04ajmUw4sacAc4SS1stbJiLgXPEwAoeqdUf2Q4kA5XIAMCG578lDU2ns07i4YTzxuB/wCQVrYNppsxdbSZUBbhGIFxbJ/C3DE8S9psIIug9k6ObFGkMOCKbBhuMMMb2YN7ZXvZTOKp9D7Z1uzUahmX02kyIMxBkSYMg6q0Sgjc87vNJJx5+SSDzPoVn9Sxgwb2MGQcnAtN9CCN4Wm8gANxuByDpbjJwmSAW4ZgE5ZZBZXQRPWGInCRewmcicwJ9VqOeS0Q5hdGcEt7hiBI3X3FBDtjGOAa4AhsEA3yESd9jrvR2Ho5pvGfoq20sdAg33xnkJjerNOqRKB217OGn371zWc6nBJkyTmSTYCwF7AAAQLWV6pJ3qKoDJMyRGbQAAALCwmMyb3OaCk+g0ANIsbbxocuc81G43K0XUtJIsRMkOyuZznioHUuGQ9BbggqAE2ie6cvfknimRB0J9PpfPig6iNwdwyucptob9yf/LkXv3Z7wPM+KBrB3qamwaE5xkY04a+AT2MGY3axPvjxU1MARcnPM+4yQMmRAmHaHsm4g74ifZWv0fsv9MQ6ACRBnfA981mYhrv1FrfYj0Wp0btQcC0XLXEE3ibOgEWJAIy74QT9QfzN8T4Z+4SdRIzI8VdZT5e/FIst/m3dCDOe0zEhQV9lDgQ64m4M8/Z4LVqN5R73qF7BrAOglBjnYwGdWA0U/wAkdk3n5YjO/NV6vRrHNDXMaQLNzaROYDgQRMzGXBa1SkCbZnPLKd880wbMDYSTrlbhn90HMt6AOMue4ulxdEAXkETG4WgQO6ysbUxzqzalQNcGThFrzc4543AGRvdb3UxnPvvULqY3cMv3QM2TaZcMLGwTcEkiRm5ud8pAJUnR1Lt1wGtjrIiHEQabbCC05EafdV27LF5sct07rz4easbM7AakScTpOn4WwN+4X3aoMv4g+H2U9kcadJoc1zHYwH4gzFBEve8x2hMEC0xa2d8LUGV9roNqtD2POF7DiAkscRk4Gzo8Ny7CnXFRppnJ4LXCJMOGEm43FcX8Ml1LbKMiX06sESIlriHCe5wnkg9g2fZm02NZTaGMbZrRMASXQJ4knvTkqdUOaHNMtcJBysfQ8NIQlA3DxPkkjKCDyvoOp2yDq0+o7lqvrxMCYyAIGm/Rc5Qoua4GbjwV0bS8TeNch5INE1BrHdvUlOrO6+fAQct5yzWOarjr5BPa50ZnxQa1WuNPedhwhM6++tstRn9FQ612cmwIEmc7WB4H/CQbv9fc5INBm0BoI8YteI5Dl9VAdqGsm0QYty8TmqzqV091MaWnT2EDS8zle2uqYHa/WfNOdT4x3QntpcT6f4QBrnTMieXKO6ylbSJi/OLcffNFjN8+fsKzTHIeP398UDWbIJE35lbWzUgGgARwDoA7tyzmN5D3y4KzTMWAZPGBb/agv9ceR/WeWtk4PO4nkSf2VIE/2TpBA4ZwE0TeS3j2h4ez9kF8ui5xTzb9So31YB+Y8JDu+BA9clUDznrzHldMq1TrAMamfR29BK+vOrs9zRwiB7uouviwkT/brll4eCgc+c/qUzALZx3j1zQTB9sh/ttnuCmNUAXAvwP3VPHuPhcekqM1ePdA+xQXHPBGZ8dORj2E+iCMnGJsCRF4mIvplJVFu0538tc9yIfxH19NyC3tgc4AsqNYRnLQ4nUZm2uV4KxOjeiBSqMdDDhMiCdGxbIWccWR3ZK+6oAPm8ve9V3V+fhP1QdZ0L0qA/qjYVCSy8/1IxFn/UJcOLXfmC3CvOapY9jmucQHDMMBw7nC5FnQeYXXfDfSrq+zMc//AFGyypxeyxI3zY96DTLhvSUZZKCDzE00Q33KcXxrPinUWjEA8lrSRJAuGzcjjCCIMMp4nS3f75LY6Q6Pp4qjgDhDcUDEMJeS9uFrXCzWFjYLhJnPJVf5CKQfMybiYhs4WmIky7WbRFzkFRrLTB5GLefBSBm6PLf4JOdyRbUM2hA9lLS3l9CnChblceOE8tUC/fI96KRrDEyBO87oKCtA92ThGdzxj3CRzy0mb62A52Omic2N3gUBbHufcqVoE2lQl05AZ5kn1SaZ9/RBcpkFStAFpjvk+YsqVjx7hEbs/JTGrw96IJi4gWIEm5cSbRkGxnnrrkmOLp+Zvg6w/wBwTWu4eSidVJMX8MrIJusf+Vrhukt8bOTntxXM8Rnzyt3qu+pOh892nmmEjQHjPvkEFlxAENLgTMmYsRB4b8wVFSpDV8nU9gE88MA24aqu7PMc8lOLjT18NfNBK2jMXk8fNRGiDx4AKRpOh7pOXDwTgMhvifrxFkETWG95jeCfqPNSdS4wQ5BznAkHF3TA7lDV24zZjzyey/IF49EE3V8b+AnLU80G0Z0ByvAUI2wHf35+AKkFQHQHmYKB9Lo0EGMPIa92eWqv/Du0ijXNORgrQABNqg+U8MQ7J44Fn9cRBiAdZB3/ANv1Qq7M518T2gZG44yHNBgj1Qdq5zp/cIrH2T4moljeurMp1I7bTY4hYmNx+YcCEkHLfywi0EH0UdVoGRBTGoipwzQMYAGwN5+6kFcxFyBcNJOGeWSNIZ8pzjUD6IPZGe85X5eSA47Cwn04e9yQdf8AdEUZATBTQW5y36/RObpZVad1YmEBcwfNJsIiJF89fER+Fu5R4dPrmi+ZUeImRnAJjKw4wUEgt7t9khnr4idU0Mj373p07ifdspQPDo324j0UrCc7jz9FCK3D3vTp1geE8dUDy4HMO33Fk1wH+R+ycwgfsERtMtkfvl3oIjV4eSge2TPrwM+sKckze/C8W70H1rmABP2vO8kyeZQOaMrAePrKeyjuy8fqomkbh4Aen2U9JoIk5cv3QENAF8zz9+SJeCLmP8W87f4ScADHvxlOgC3aNzm6c7xpAGQG4BBECJ/c8s/eaFRukA8597kQwTYZ53N7xe6aYIyt9jHqEDOp1gefvhkk0Rx8PqjiA0nu796Y6oJy8OPBA40GkXHhb0gKJuzkRc4TacThhy7twVKv8T0mOLS15IMcLGJ+b6KUdObm5i0k6jEAbmBG5BZf0Wwm7ge9JYu0fEVZji3BSt+o53zkb0k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2490788"/>
            <a:ext cx="5334000" cy="520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AutoShape 6" descr="data:image/jpeg;base64,/9j/4AAQSkZJRgABAQAAAQABAAD/2wCEAAkGBhQSERUUExQWFRUVGB0aGBgYFxoYFxgXGBgaFBcXGBgcHyYeGBwjGhgXIC8gJCcpLCwsFx4xNTAqNSYrLCkBCQoKBQUFDQUFDSkYEhgpKSkpKSkpKSkpKSkpKSkpKSkpKSkpKSkpKSkpKSkpKSkpKSkpKSkpKSkpKSkpKSkpKf/AABEIAN4A4wMBIgACEQEDEQH/xAAbAAABBQEBAAAAAAAAAAAAAAABAAIDBAUGB//EAEIQAAEDAgMECAQEBQMCBwEAAAEAAhEDIRIxQQRRYXEFEyKBkaGx8AYywdFCUnLhBxQjYvEzkrKCs0NEg5OiwtIW/8QAFAEBAAAAAAAAAAAAAAAAAAAAAP/EABQRAQAAAAAAAAAAAAAAAAAAAAD/2gAMAwEAAhEDEQA/AO56uyAbHJVtn6aoVBNOvScDuqNPlMqY7awZ1KYtq8C2/PJBOxyes6p0xQBvXog/rbP/ACUZ+JdmH/jsPKT/AMQg1ik0LErfGFAfKXPP9rT6ugLJr/H/AGw0U7ay8AjQE236IOyDUQAuZ6N+OKFUhrppuP5owzuxCwz13Lom1B79UDyECnIFBGQjCMJAIFCEJ8IQgQaEcKACOFAQ1NMBGULIHYUMKUoYkDWs0QiFJiRlBGWpYU9NBQMc1RvpqcphCCJ7E17eKkdvTSeCCF1OTKSmkbkEHhLB2QN4CmbXIETrMW3R45oU29lnER9PVSBlvdvd/wBkBbtJi273xTjtDvzHw92TWjhw98fsnmnFsx7tzQL+dqNycb6T7kI7I8GSQcTzM52jsjuumVKRgxx9PJWHUACRGVvC33QT02A3JMeK0+jelKtH/TqED8vzN32Byy0hY1x+3KVa2er38vf0QdpsHxscqtKf7mEX/wCk/dblHp6k78Rb+oAedxPevPKVSctNCL+H7LT2WsXDO+R9nL9kHc09sacqjT3g+hCkFYfmE++K886RL4DW/M84Qc8P5neHqqtVrqcBow4flMD14/VB6mEguW+GPioVAKdU4Xi2ImztM9+S6gOQGUpRAQQCUZTYTggBKAKJCa2nCB5QCSQQJCESkgBQRhAoGEJpYpCmOQQlg9hJIuG9JB4hSb/SbAyGLvmbqxIImxnOMiCoqe0NwDgMLt+6fD3mn0KgymSDAvmDcae5QSdXf15e/dlYpUxunhvCLLjv7+alLA3Tj+/u49Ai2jZ4aSLiDO9tiO9Hbv8AWqCPxu327R8FNilrrbxvECR7+qXSzm9a+QBBNwYN9/cgqmffop9mPv771nu6TDdQ7lE+RPop6XStN2RcObXCb8JHmg1+qJH+D+4VnYnmcyPHPmslm2jQl06Brif+JCtbL0vDo6uoHboDdDftOFs9EGpVBcQc8OHzJ/8AyodpB1Ee+5NO0vqUnw3tS0RixmBiOms6bpKGx9A7XtID242sPymOrDx+YFx+U6ESSCUFOsBuk9/3/dd38JMrdWOsPZ0BEEA8vQqh8P8AwcWOcapBLXAGCXFxDWus4gW7UTGYMRmuwYwAQBA4IEgQnQhCAQklCKBJpKcEEAScigSgSUJJFAiEEZTUAITSnEppKCMtSQL/AHdBB5V8N/D1LpGq9oqGgadNhw4cbngE03OHbAEdgXmZHFbTf4XNa+s1lXG5tJvV9Y0sAqVHP7RLHH5WMtYgl4Jyg+i7OIpsG5rbbrDdxVfZx/Xrcqf/AAcEHCUv4TPi+0tadMIe69sycMDuOiQ/hdVP/mG97qo8Rht4r0YhAIPO2/wmIIcdobIMxge4GLwSXgqSn/DVu0AVn1hNQA2o3Fg0X6wSYGcX3L0FVei/9Fn6fqUHG7X/AA5oMNBmKo81Koa6zGgU2sfWqZCQSKYbM/jXS7P8H7GwQNmpH9YNQ+LySO6Fb2wf1tn/AFVP+0VdQZh+GdmtGzUc7ywZctTpffN4g2qWwU2E4KVNth8tNg1J0HAeCspozPd9UGT0vQxPwAkdbTFIxmGOqjHyluJvfwWueA5AZCMgN25UNtH9WlnmOUhwiRr8x8VoBAykIJ/UfQKRMpnPn+308k9AoQRQKAIIlAICEIRASlAEAEXIQgUJORhIoGkoIlKEDSmlPKY5AxJHuSQWQ3Lh9o98lXof61X9NL0qfZMdtwn8Q5Nb9SVSqPB64hrqnWsa0Nc4Q4gPYQcUta3tDQ5mxyIadHamPnA9jozwva6OcExkfBSwuN+DNk/lWO61kOIEdX/UBaJJMgTGt966dnS1M5E/7SguNVXov/RZy+pSb0lTm7o5hw+ig2HbqbaYDntaR+YxmbZoJNuI67Zpzx1I/wDacpqu302vFN1Rge6IaXDEZy7Od9N6q7VXY6ps5DmnC92oMTSeJO68DwXHdNUP5TaTWosdUDsFRji89XInGDUkkkwTBvD9yD0JCLnn9AsT4b+JG7bSOEYKjCBUYHThBPzNdAMOEgWsQdwnbB9T628oQVNsb/VpW1PqyfKT3K4R5qrX/wBSlu7XoCrQQBmvP7J0IN15/QIoEgU5CEDQlCMJSgUJBJFAEkoSQBIlJJACmhOQIQAphTimwgbKSOFFBhmpaC12X5HHXllCgr7SxtnBwFgB1dSDuEYT4K/Uf7y4SFQquhsAkWN+ySN5uMOu6OCCntO1NiHB+HKOqf4HsZWWVtfxNQa4A1L7hbDJyLTBBtMRqFr17NwgkWibExlMkETAzhVahmPfEhBFT29hyJAnVr253ntAeKmG0735n8403SbfsmShjM6Z2AmLb73Jve2aBzq5iOsz3vaSRnmTdVRXcCS0tk6jCZhPdVkZgnLWJ1sD5SqjqYE6kmbknwmYFshZBJieDIxA7xi5wPPwWhQ6cri2N8DUucT3yT6LEdTb+UHw+ye0i5iT3C27eI+qDq9m6dcXNxGSJgmLSIOgnKLrRpdOOntARyj692S5Ki7iZH9x+hWpTfig4ncciJ/6gbIOo2bpBruE3+l+Ktrmtke4QbOHHsnx+U8oaug2erLQR3g5g7j73IJQkgkgJQhIBJApSQRQKEkEkCSSQKBJISlKAEJpRlNc1ACEkYSQY1epbVUq92gSdciWm8ZEQR3FWdpdI/wfWyoupwwAOIsQDDTGWhGHXdCCCoAABFgIj3mqr5IzNiDYkAkTExmL5XViu2GxiI7MYrExvuCJN9NVWefe7XvQNeUw1FHVrQo3Vb3jwtEa773k70ElSpncknOwkneYAvAA7gojUkZgzlAAERvGe+U7HbT/AGiO4CyjNRBHUbed3118kJg5jePQ33eGu9KpV9QO8nDwvdMm+nn5gHLlBQXqLr5DTnafJaWx1YIG+2dxnH0CyKb5J3k6WA5BaGzk7vPSJkWQb2znO3LjYH7+C6DZndgLnaNXsB0EZWzMkgRxuVv7I+zR7/FbfaPMILDfA+7IhJFAEJRQKBIApQigEJBGEiEAhJJAoEUEgEkDU0lPTCzuQCUUHZ/bJFBz20VCRaAdJynjwyyWcarwwCWl++CG4u4zHmrO0VYaYBJ4RPnA8Ss99V/Vglnav2Q4C9jGI21zQM2h5A0Loi8gTEEwDPGJVerUzhSV6hAykwLAgCeZ0nvVZ9T65+SCMzNrj2PfuAHXmBFouTNhMzqTuTYtYHx98Uzadtp02hz3hjT8uIyXWBJa1oJi6BxqReGyZtJjfnmYCY7zUey9JUa0im/EQCcJMPIH6gJGpIlPe3X2d6BA6gTETJjOYvB0E5aJh9Mr5nwtlnz7y10ZyeAj62tMphffInXSDnYa953hBPTd78Vf2erOmv5hlGcRNsoWXSbJi99JBPK2vJTdH9I0nPLGPDntzAOmUgxDoMAwSUHV7DXJAkGbWsYMg8jHDcuh2d3ZpcSR/wDCofouR2WsRBgzutrxmDC6fZKksoHKXn/t1tyDUBRTAUQ5AUpSJQxICkSqvSG29VTc+C4DQCc4Gml807Y9q6xjXgEBwmDnnF0FgpSq+2bQWU3OAktaSBe/gCfJR9HbYajMREGSIhwy/UAfJBaKRTS5DEgegs/pDpQUiJsDJMh5sOLGuw9+eifsHSjKs4SZDi02cBLYxCS0AkTcZhBccmpIIGlySR5pIOP2mvhznwJPc0Ak8gCVTO1jAHEObYmMLi6YBALAMU3jKRwupqtXeQOJIAHEk2A5qlV2lmFr8bQ25xF4azT8TuzpbfIQKptEiSCLTEEmdGiAbzrlxVZ5v6IVtrbBc5waAJ7RicjrmTuzUdQ3QJ1QBpc6S0NJO+A0k8req4Laar6rzUfcuPcNzRuAyhdzXP8ASqW/A6x/QSuTfS7I7vVBSpUyHCCQQQQRYgjUbiuzobTjY1xAkiTum8x3grlKlnbj3Lo9kf8A0Wa9kcbb/RBZFUTr3CdwGZG7uulUfOeLjlruJNz9xdV+s3nyJ8hJ3Jj6gtJPGxsOevdfxQDpHbMNGoW2cRDbiQXnBpaQHOy1CwuhtkqddT6sXaQ7MABrT2pM2ESL7+Kn6T2iQe48cxzg3CudHbQGbFWcwxVL2gkZtYGgAjkXOPNoKDu9keIkEGI1uL8YO/nC3ej9rxNptAI6uoyZiP6jKpEb7SvKPg7bHMrFsuc0tk3JjtNbrlM34tC7/ZduwGcJk4TIPaBDYBFoMEnMam4Qdc+s4ZNJ5Qe7gUm7QbDA/mQI7zKp7J0uC2ScTR+ICCP1t/D6clfD8TThOljnEixjzQOlya4uUhKBKDgPiP4iqfzTqQc7DTcBhaOy54s4u3nFIF7QIhVujvjyvSBe9r6uzAhmI4AWvwl4DXfpaThNoFotNT4jbU2faX1MBaetc5ji3P8Aq4gQSINnNPeFsfAGwUNoozUptfU2es4iYLR1jWlpLRZ3yZEEDA0jRBq/FXTRYBSbhAqUi9xfM4flbTG5zjI35gEZrB2f4rfQe2amKkXHrWZmkS92Nva7TXNMusSIi91f+P8AoaniZtHaNWoRTIkYC1rXHERE4rtGcWym65DoZrH7XSbXYS2rUDHNxObar2WOJaQTD3Ducd6D03pbp5mzEdYTBa5xc2Dha3CJiQXSXQA2TwN4vtkgHfe8gib3BuDwK5/4o6YFKo1mB5mm4HtBlKHRDSIxutM4S0dkNkkHDsdD9KjaKXWRhgkOBNmltzc2iCDOQlBifFOzMqVWtdUc00qRrP7LalMU2P7INJ3zvfU7IBMGDM2WX8MfGrg7qtocXY3wxwBxNDz+MkxgxkxGV8wAEviHpalWNZ1JzXB7qTJH4mUmV6hPaiW9aWXFjhBGk8bW2ktcI4Om+YJjXIeSD2l5I7vomklPe8OuCCDcEEEEG4IIsRGoTCUEZc72UkSkg86q7ZJgEOm0Agk62AzTelttFMNmwjhYTEEZ7hA4Wsq/QlAGqCYIAPvgrnTGyCoQBYACItkcpHGyClsu19Z8pk52MmwLj3QJngp6hI7wpKfRFPC4NpsYIbMiaZLTm5hkGxiRqdIvSqbd27azFs72MIJXslrm/ma5o5uBaPVcmakwIgzcREQZcDxkRzXWNq6j91S23o5lQ4iC128WnQEgiDzztrCDAqtxG1yTbXhA3yT5LdpUy1rW/lAGtiMx4ymbN0S2m7JznjLELiBo0CAfMab1K0IA61yR35cr+7hRvZxv324+vgbKWPLuy3n7ocJHiPTQceBQY23bG5wsCbd+8QPpxVPois8VW4AHTILXfI5sHEHf2xmulDR79QpaFNoJgAF1iQy5NiJIF+emqB3RWyNYC5tPq5Py9Yah1DcTy0WAJsJk3zhbg2gECYFhrOV7G3BZzXWJg98DmZuN6tbAC6mC5oMiwLQYtcSRLtTNs0Fqnt/VuBDsJGsxaCb7xK2ejul2VIwnqqmcXwO1tHy93MhywqOyMbZtJjRuDGRu3WsPJTtos1psP/p0/sg6b/8AoRTdgrQHESIIkjeBMOHEX3tCuU+lmHR4nLsz/wASSuNr7f1QaGU3Q518FIuAAFzDIhxkATxVept1dtOo9zmOwsdhFNr23AcZdie47soQDpHq9qqbfUJBp0qNZzQci9tM0aLg069jHlMtbuXQ/wAOabW7A24l9So43GeLqwPBgXn+wvLOjq2cVYYNey1zaYg5tu5/gtroB3V7NSEC4L4MAjG5xBjOC0Ajkg6L+IlqNF0SBUd50y7/AOsd64kbENl2oCvWaBSqtJc1j3y6iWvHZABDXFvzDERnBtM/T3xWyoGsYA4NOIuykgFogZkXdflE5rL/AJZrK7G12v7dMvIpugiQ8FpJyLAyTA1II1QWdt+JDtFepWeHNkDC3MMY2zWyQJsZm0lxMBbnwx0E/bKPUmq6lS+aoxvaNV1QDC5+I4bRaW2wNzWfsnw1Qc8vmo6gR2GPsXHV2NoacBiAIa4gnIYSeg6A6cNOvtVQtBBqzE4QMAmGiLC/2QcLtW04ajmUw4sacAc4SS1stbJiLgXPEwAoeqdUf2Q4kA5XIAMCG578lDU2ns07i4YTzxuB/wCQVrYNppsxdbSZUBbhGIFxbJ/C3DE8S9psIIug9k6ObFGkMOCKbBhuMMMb2YN7ZXvZTOKp9D7Z1uzUahmX02kyIMxBkSYMg6q0Sgjc87vNJJx5+SSDzPoVn9Sxgwb2MGQcnAtN9CCN4Wm8gANxuByDpbjJwmSAW4ZgE5ZZBZXQRPWGInCRewmcicwJ9VqOeS0Q5hdGcEt7hiBI3X3FBDtjGOAa4AhsEA3yESd9jrvR2Ho5pvGfoq20sdAg33xnkJjerNOqRKB217OGn371zWc6nBJkyTmSTYCwF7AAAQLWV6pJ3qKoDJMyRGbQAAALCwmMyb3OaCk+g0ANIsbbxocuc81G43K0XUtJIsRMkOyuZznioHUuGQ9BbggqAE2ie6cvfknimRB0J9PpfPig6iNwdwyucptob9yf/LkXv3Z7wPM+KBrB3qamwaE5xkY04a+AT2MGY3axPvjxU1MARcnPM+4yQMmRAmHaHsm4g74ifZWv0fsv9MQ6ACRBnfA981mYhrv1FrfYj0Wp0btQcC0XLXEE3ibOgEWJAIy74QT9QfzN8T4Z+4SdRIzI8VdZT5e/FIst/m3dCDOe0zEhQV9lDgQ64m4M8/Z4LVqN5R73qF7BrAOglBjnYwGdWA0U/wAkdk3n5YjO/NV6vRrHNDXMaQLNzaROYDgQRMzGXBa1SkCbZnPLKd880wbMDYSTrlbhn90HMt6AOMue4ulxdEAXkETG4WgQO6ysbUxzqzalQNcGThFrzc4543AGRvdb3UxnPvvULqY3cMv3QM2TaZcMLGwTcEkiRm5ud8pAJUnR1Lt1wGtjrIiHEQabbCC05EafdV27LF5sct07rz4easbM7AakScTpOn4WwN+4X3aoMv4g+H2U9kcadJoc1zHYwH4gzFBEve8x2hMEC0xa2d8LUGV9roNqtD2POF7DiAkscRk4Gzo8Ny7CnXFRppnJ4LXCJMOGEm43FcX8Ml1LbKMiX06sESIlriHCe5wnkg9g2fZm02NZTaGMbZrRMASXQJ4knvTkqdUOaHNMtcJBysfQ8NIQlA3DxPkkjKCDyvoOp2yDq0+o7lqvrxMCYyAIGm/Rc5Qoua4GbjwV0bS8TeNch5INE1BrHdvUlOrO6+fAQct5yzWOarjr5BPa50ZnxQa1WuNPedhwhM6++tstRn9FQ612cmwIEmc7WB4H/CQbv9fc5INBm0BoI8YteI5Dl9VAdqGsm0QYty8TmqzqV091MaWnT2EDS8zle2uqYHa/WfNOdT4x3QntpcT6f4QBrnTMieXKO6ylbSJi/OLcffNFjN8+fsKzTHIeP398UDWbIJE35lbWzUgGgARwDoA7tyzmN5D3y4KzTMWAZPGBb/agv9ceR/WeWtk4PO4nkSf2VIE/2TpBA4ZwE0TeS3j2h4ez9kF8ui5xTzb9So31YB+Y8JDu+BA9clUDznrzHldMq1TrAMamfR29BK+vOrs9zRwiB7uouviwkT/brll4eCgc+c/qUzALZx3j1zQTB9sh/ttnuCmNUAXAvwP3VPHuPhcekqM1ePdA+xQXHPBGZ8dORj2E+iCMnGJsCRF4mIvplJVFu0538tc9yIfxH19NyC3tgc4AsqNYRnLQ4nUZm2uV4KxOjeiBSqMdDDhMiCdGxbIWccWR3ZK+6oAPm8ve9V3V+fhP1QdZ0L0qA/qjYVCSy8/1IxFn/UJcOLXfmC3CvOapY9jmucQHDMMBw7nC5FnQeYXXfDfSrq+zMc//AFGyypxeyxI3zY96DTLhvSUZZKCDzE00Q33KcXxrPinUWjEA8lrSRJAuGzcjjCCIMMp4nS3f75LY6Q6Pp4qjgDhDcUDEMJeS9uFrXCzWFjYLhJnPJVf5CKQfMybiYhs4WmIky7WbRFzkFRrLTB5GLefBSBm6PLf4JOdyRbUM2hA9lLS3l9CnChblceOE8tUC/fI96KRrDEyBO87oKCtA92ThGdzxj3CRzy0mb62A52Omic2N3gUBbHufcqVoE2lQl05AZ5kn1SaZ9/RBcpkFStAFpjvk+YsqVjx7hEbs/JTGrw96IJi4gWIEm5cSbRkGxnnrrkmOLp+Zvg6w/wBwTWu4eSidVJMX8MrIJusf+Vrhukt8bOTntxXM8Rnzyt3qu+pOh892nmmEjQHjPvkEFlxAENLgTMmYsRB4b8wVFSpDV8nU9gE88MA24aqu7PMc8lOLjT18NfNBK2jMXk8fNRGiDx4AKRpOh7pOXDwTgMhvifrxFkETWG95jeCfqPNSdS4wQ5BznAkHF3TA7lDV24zZjzyey/IF49EE3V8b+AnLU80G0Z0ByvAUI2wHf35+AKkFQHQHmYKB9Lo0EGMPIa92eWqv/Du0ijXNORgrQABNqg+U8MQ7J44Fn9cRBiAdZB3/ANv1Qq7M518T2gZG44yHNBgj1Qdq5zp/cIrH2T4moljeurMp1I7bTY4hYmNx+YcCEkHLfywi0EH0UdVoGRBTGoipwzQMYAGwN5+6kFcxFyBcNJOGeWSNIZ8pzjUD6IPZGe85X5eSA47Cwn04e9yQdf8AdEUZATBTQW5y36/RObpZVad1YmEBcwfNJsIiJF89fER+Fu5R4dPrmi+ZUeImRnAJjKw4wUEgt7t9khnr4idU0Mj373p07ifdspQPDo324j0UrCc7jz9FCK3D3vTp1geE8dUDy4HMO33Fk1wH+R+ycwgfsERtMtkfvl3oIjV4eSge2TPrwM+sKckze/C8W70H1rmABP2vO8kyeZQOaMrAePrKeyjuy8fqomkbh4Aen2U9JoIk5cv3QENAF8zz9+SJeCLmP8W87f4ScADHvxlOgC3aNzm6c7xpAGQG4BBECJ/c8s/eaFRukA8597kQwTYZ53N7xe6aYIyt9jHqEDOp1gefvhkk0Rx8PqjiA0nu796Y6oJy8OPBA40GkXHhb0gKJuzkRc4TacThhy7twVKv8T0mOLS15IMcLGJ+b6KUdObm5i0k6jEAbmBG5BZf0Wwm7ge9JYu0fEVZji3BSt+o53zkb0k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2490788"/>
            <a:ext cx="5334000" cy="520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AutoShape 8" descr="data:image/jpeg;base64,/9j/4AAQSkZJRgABAQAAAQABAAD/2wCEAAkGBhQSERUUExQWFRUVGB0aGBgYFxoYFxgXGBgaFBcXGBgcHyYeGBwjGhgXIC8gJCcpLCwsFx4xNTAqNSYrLCkBCQoKBQUFDQUFDSkYEhgpKSkpKSkpKSkpKSkpKSkpKSkpKSkpKSkpKSkpKSkpKSkpKSkpKSkpKSkpKSkpKSkpKf/AABEIAN4A4wMBIgACEQEDEQH/xAAbAAABBQEBAAAAAAAAAAAAAAABAAIDBAUGB//EAEIQAAEDAgMECAQEBQMCBwEAAAEAAhEDIRIxQQRRYXEFEyKBkaGx8AYywdFCUnLhBxQjYvEzkrKCs0NEg5OiwtIW/8QAFAEBAAAAAAAAAAAAAAAAAAAAAP/EABQRAQAAAAAAAAAAAAAAAAAAAAD/2gAMAwEAAhEDEQA/AO56uyAbHJVtn6aoVBNOvScDuqNPlMqY7awZ1KYtq8C2/PJBOxyes6p0xQBvXog/rbP/ACUZ+JdmH/jsPKT/AMQg1ik0LErfGFAfKXPP9rT6ugLJr/H/AGw0U7ay8AjQE236IOyDUQAuZ6N+OKFUhrppuP5owzuxCwz13Lom1B79UDyECnIFBGQjCMJAIFCEJ8IQgQaEcKACOFAQ1NMBGULIHYUMKUoYkDWs0QiFJiRlBGWpYU9NBQMc1RvpqcphCCJ7E17eKkdvTSeCCF1OTKSmkbkEHhLB2QN4CmbXIETrMW3R45oU29lnER9PVSBlvdvd/wBkBbtJi273xTjtDvzHw92TWjhw98fsnmnFsx7tzQL+dqNycb6T7kI7I8GSQcTzM52jsjuumVKRgxx9PJWHUACRGVvC33QT02A3JMeK0+jelKtH/TqED8vzN32Byy0hY1x+3KVa2er38vf0QdpsHxscqtKf7mEX/wCk/dblHp6k78Rb+oAedxPevPKVSctNCL+H7LT2WsXDO+R9nL9kHc09sacqjT3g+hCkFYfmE++K886RL4DW/M84Qc8P5neHqqtVrqcBow4flMD14/VB6mEguW+GPioVAKdU4Xi2ImztM9+S6gOQGUpRAQQCUZTYTggBKAKJCa2nCB5QCSQQJCESkgBQRhAoGEJpYpCmOQQlg9hJIuG9JB4hSb/SbAyGLvmbqxIImxnOMiCoqe0NwDgMLt+6fD3mn0KgymSDAvmDcae5QSdXf15e/dlYpUxunhvCLLjv7+alLA3Tj+/u49Ai2jZ4aSLiDO9tiO9Hbv8AWqCPxu327R8FNilrrbxvECR7+qXSzm9a+QBBNwYN9/cgqmffop9mPv771nu6TDdQ7lE+RPop6XStN2RcObXCb8JHmg1+qJH+D+4VnYnmcyPHPmslm2jQl06Brif+JCtbL0vDo6uoHboDdDftOFs9EGpVBcQc8OHzJ/8AyodpB1Ee+5NO0vqUnw3tS0RixmBiOms6bpKGx9A7XtID242sPymOrDx+YFx+U6ESSCUFOsBuk9/3/dd38JMrdWOsPZ0BEEA8vQqh8P8AwcWOcapBLXAGCXFxDWus4gW7UTGYMRmuwYwAQBA4IEgQnQhCAQklCKBJpKcEEAScigSgSUJJFAiEEZTUAITSnEppKCMtSQL/AHdBB5V8N/D1LpGq9oqGgadNhw4cbngE03OHbAEdgXmZHFbTf4XNa+s1lXG5tJvV9Y0sAqVHP7RLHH5WMtYgl4Jyg+i7OIpsG5rbbrDdxVfZx/Xrcqf/AAcEHCUv4TPi+0tadMIe69sycMDuOiQ/hdVP/mG97qo8Rht4r0YhAIPO2/wmIIcdobIMxge4GLwSXgqSn/DVu0AVn1hNQA2o3Fg0X6wSYGcX3L0FVei/9Fn6fqUHG7X/AA5oMNBmKo81Koa6zGgU2sfWqZCQSKYbM/jXS7P8H7GwQNmpH9YNQ+LySO6Fb2wf1tn/AFVP+0VdQZh+GdmtGzUc7ywZctTpffN4g2qWwU2E4KVNth8tNg1J0HAeCspozPd9UGT0vQxPwAkdbTFIxmGOqjHyluJvfwWueA5AZCMgN25UNtH9WlnmOUhwiRr8x8VoBAykIJ/UfQKRMpnPn+308k9AoQRQKAIIlAICEIRASlAEAEXIQgUJORhIoGkoIlKEDSmlPKY5AxJHuSQWQ3Lh9o98lXof61X9NL0qfZMdtwn8Q5Nb9SVSqPB64hrqnWsa0Nc4Q4gPYQcUta3tDQ5mxyIadHamPnA9jozwva6OcExkfBSwuN+DNk/lWO61kOIEdX/UBaJJMgTGt966dnS1M5E/7SguNVXov/RZy+pSb0lTm7o5hw+ig2HbqbaYDntaR+YxmbZoJNuI67Zpzx1I/wDacpqu302vFN1Rge6IaXDEZy7Od9N6q7VXY6ps5DmnC92oMTSeJO68DwXHdNUP5TaTWosdUDsFRji89XInGDUkkkwTBvD9yD0JCLnn9AsT4b+JG7bSOEYKjCBUYHThBPzNdAMOEgWsQdwnbB9T628oQVNsb/VpW1PqyfKT3K4R5qrX/wBSlu7XoCrQQBmvP7J0IN15/QIoEgU5CEDQlCMJSgUJBJFAEkoSQBIlJJACmhOQIQAphTimwgbKSOFFBhmpaC12X5HHXllCgr7SxtnBwFgB1dSDuEYT4K/Uf7y4SFQquhsAkWN+ySN5uMOu6OCCntO1NiHB+HKOqf4HsZWWVtfxNQa4A1L7hbDJyLTBBtMRqFr17NwgkWibExlMkETAzhVahmPfEhBFT29hyJAnVr253ntAeKmG0735n8403SbfsmShjM6Z2AmLb73Jve2aBzq5iOsz3vaSRnmTdVRXcCS0tk6jCZhPdVkZgnLWJ1sD5SqjqYE6kmbknwmYFshZBJieDIxA7xi5wPPwWhQ6cri2N8DUucT3yT6LEdTb+UHw+ye0i5iT3C27eI+qDq9m6dcXNxGSJgmLSIOgnKLrRpdOOntARyj692S5Ki7iZH9x+hWpTfig4ncciJ/6gbIOo2bpBruE3+l+Ktrmtke4QbOHHsnx+U8oaug2erLQR3g5g7j73IJQkgkgJQhIBJApSQRQKEkEkCSSQKBJISlKAEJpRlNc1ACEkYSQY1epbVUq92gSdciWm8ZEQR3FWdpdI/wfWyoupwwAOIsQDDTGWhGHXdCCCoAABFgIj3mqr5IzNiDYkAkTExmL5XViu2GxiI7MYrExvuCJN9NVWefe7XvQNeUw1FHVrQo3Vb3jwtEa773k70ElSpncknOwkneYAvAA7gojUkZgzlAAERvGe+U7HbT/AGiO4CyjNRBHUbed3118kJg5jePQ33eGu9KpV9QO8nDwvdMm+nn5gHLlBQXqLr5DTnafJaWx1YIG+2dxnH0CyKb5J3k6WA5BaGzk7vPSJkWQb2znO3LjYH7+C6DZndgLnaNXsB0EZWzMkgRxuVv7I+zR7/FbfaPMILDfA+7IhJFAEJRQKBIApQigEJBGEiEAhJJAoEUEgEkDU0lPTCzuQCUUHZ/bJFBz20VCRaAdJynjwyyWcarwwCWl++CG4u4zHmrO0VYaYBJ4RPnA8Ss99V/Vglnav2Q4C9jGI21zQM2h5A0Loi8gTEEwDPGJVerUzhSV6hAykwLAgCeZ0nvVZ9T65+SCMzNrj2PfuAHXmBFouTNhMzqTuTYtYHx98Uzadtp02hz3hjT8uIyXWBJa1oJi6BxqReGyZtJjfnmYCY7zUey9JUa0im/EQCcJMPIH6gJGpIlPe3X2d6BA6gTETJjOYvB0E5aJh9Mr5nwtlnz7y10ZyeAj62tMphffInXSDnYa953hBPTd78Vf2erOmv5hlGcRNsoWXSbJi99JBPK2vJTdH9I0nPLGPDntzAOmUgxDoMAwSUHV7DXJAkGbWsYMg8jHDcuh2d3ZpcSR/wDCofouR2WsRBgzutrxmDC6fZKksoHKXn/t1tyDUBRTAUQ5AUpSJQxICkSqvSG29VTc+C4DQCc4Gml807Y9q6xjXgEBwmDnnF0FgpSq+2bQWU3OAktaSBe/gCfJR9HbYajMREGSIhwy/UAfJBaKRTS5DEgegs/pDpQUiJsDJMh5sOLGuw9+eifsHSjKs4SZDi02cBLYxCS0AkTcZhBccmpIIGlySR5pIOP2mvhznwJPc0Ak8gCVTO1jAHEObYmMLi6YBALAMU3jKRwupqtXeQOJIAHEk2A5qlV2lmFr8bQ25xF4azT8TuzpbfIQKptEiSCLTEEmdGiAbzrlxVZ5v6IVtrbBc5waAJ7RicjrmTuzUdQ3QJ1QBpc6S0NJO+A0k8req4Laar6rzUfcuPcNzRuAyhdzXP8ASqW/A6x/QSuTfS7I7vVBSpUyHCCQQQQRYgjUbiuzobTjY1xAkiTum8x3grlKlnbj3Lo9kf8A0Wa9kcbb/RBZFUTr3CdwGZG7uulUfOeLjlruJNz9xdV+s3nyJ8hJ3Jj6gtJPGxsOevdfxQDpHbMNGoW2cRDbiQXnBpaQHOy1CwuhtkqddT6sXaQ7MABrT2pM2ESL7+Kn6T2iQe48cxzg3CudHbQGbFWcwxVL2gkZtYGgAjkXOPNoKDu9keIkEGI1uL8YO/nC3ej9rxNptAI6uoyZiP6jKpEb7SvKPg7bHMrFsuc0tk3JjtNbrlM34tC7/ZduwGcJk4TIPaBDYBFoMEnMam4Qdc+s4ZNJ5Qe7gUm7QbDA/mQI7zKp7J0uC2ScTR+ICCP1t/D6clfD8TThOljnEixjzQOlya4uUhKBKDgPiP4iqfzTqQc7DTcBhaOy54s4u3nFIF7QIhVujvjyvSBe9r6uzAhmI4AWvwl4DXfpaThNoFotNT4jbU2faX1MBaetc5ji3P8Aq4gQSINnNPeFsfAGwUNoozUptfU2es4iYLR1jWlpLRZ3yZEEDA0jRBq/FXTRYBSbhAqUi9xfM4flbTG5zjI35gEZrB2f4rfQe2amKkXHrWZmkS92Nva7TXNMusSIi91f+P8AoaniZtHaNWoRTIkYC1rXHERE4rtGcWym65DoZrH7XSbXYS2rUDHNxObar2WOJaQTD3Ducd6D03pbp5mzEdYTBa5xc2Dha3CJiQXSXQA2TwN4vtkgHfe8gib3BuDwK5/4o6YFKo1mB5mm4HtBlKHRDSIxutM4S0dkNkkHDsdD9KjaKXWRhgkOBNmltzc2iCDOQlBifFOzMqVWtdUc00qRrP7LalMU2P7INJ3zvfU7IBMGDM2WX8MfGrg7qtocXY3wxwBxNDz+MkxgxkxGV8wAEviHpalWNZ1JzXB7qTJH4mUmV6hPaiW9aWXFjhBGk8bW2ktcI4Om+YJjXIeSD2l5I7vomklPe8OuCCDcEEEEG4IIsRGoTCUEZc72UkSkg86q7ZJgEOm0Agk62AzTelttFMNmwjhYTEEZ7hA4Wsq/QlAGqCYIAPvgrnTGyCoQBYACItkcpHGyClsu19Z8pk52MmwLj3QJngp6hI7wpKfRFPC4NpsYIbMiaZLTm5hkGxiRqdIvSqbd27azFs72MIJXslrm/ma5o5uBaPVcmakwIgzcREQZcDxkRzXWNq6j91S23o5lQ4iC128WnQEgiDzztrCDAqtxG1yTbXhA3yT5LdpUy1rW/lAGtiMx4ymbN0S2m7JznjLELiBo0CAfMab1K0IA61yR35cr+7hRvZxv324+vgbKWPLuy3n7ocJHiPTQceBQY23bG5wsCbd+8QPpxVPois8VW4AHTILXfI5sHEHf2xmulDR79QpaFNoJgAF1iQy5NiJIF+emqB3RWyNYC5tPq5Py9Yah1DcTy0WAJsJk3zhbg2gECYFhrOV7G3BZzXWJg98DmZuN6tbAC6mC5oMiwLQYtcSRLtTNs0Fqnt/VuBDsJGsxaCb7xK2ejul2VIwnqqmcXwO1tHy93MhywqOyMbZtJjRuDGRu3WsPJTtos1psP/p0/sg6b/8AoRTdgrQHESIIkjeBMOHEX3tCuU+lmHR4nLsz/wASSuNr7f1QaGU3Q518FIuAAFzDIhxkATxVept1dtOo9zmOwsdhFNr23AcZdie47soQDpHq9qqbfUJBp0qNZzQci9tM0aLg069jHlMtbuXQ/wAOabW7A24l9So43GeLqwPBgXn+wvLOjq2cVYYNey1zaYg5tu5/gtroB3V7NSEC4L4MAjG5xBjOC0Ajkg6L+IlqNF0SBUd50y7/AOsd64kbENl2oCvWaBSqtJc1j3y6iWvHZABDXFvzDERnBtM/T3xWyoGsYA4NOIuykgFogZkXdflE5rL/AJZrK7G12v7dMvIpugiQ8FpJyLAyTA1II1QWdt+JDtFepWeHNkDC3MMY2zWyQJsZm0lxMBbnwx0E/bKPUmq6lS+aoxvaNV1QDC5+I4bRaW2wNzWfsnw1Qc8vmo6gR2GPsXHV2NoacBiAIa4gnIYSeg6A6cNOvtVQtBBqzE4QMAmGiLC/2QcLtW04ajmUw4sacAc4SS1stbJiLgXPEwAoeqdUf2Q4kA5XIAMCG578lDU2ns07i4YTzxuB/wCQVrYNppsxdbSZUBbhGIFxbJ/C3DE8S9psIIug9k6ObFGkMOCKbBhuMMMb2YN7ZXvZTOKp9D7Z1uzUahmX02kyIMxBkSYMg6q0Sgjc87vNJJx5+SSDzPoVn9Sxgwb2MGQcnAtN9CCN4Wm8gANxuByDpbjJwmSAW4ZgE5ZZBZXQRPWGInCRewmcicwJ9VqOeS0Q5hdGcEt7hiBI3X3FBDtjGOAa4AhsEA3yESd9jrvR2Ho5pvGfoq20sdAg33xnkJjerNOqRKB217OGn371zWc6nBJkyTmSTYCwF7AAAQLWV6pJ3qKoDJMyRGbQAAALCwmMyb3OaCk+g0ANIsbbxocuc81G43K0XUtJIsRMkOyuZznioHUuGQ9BbggqAE2ie6cvfknimRB0J9PpfPig6iNwdwyucptob9yf/LkXv3Z7wPM+KBrB3qamwaE5xkY04a+AT2MGY3axPvjxU1MARcnPM+4yQMmRAmHaHsm4g74ifZWv0fsv9MQ6ACRBnfA981mYhrv1FrfYj0Wp0btQcC0XLXEE3ibOgEWJAIy74QT9QfzN8T4Z+4SdRIzI8VdZT5e/FIst/m3dCDOe0zEhQV9lDgQ64m4M8/Z4LVqN5R73qF7BrAOglBjnYwGdWA0U/wAkdk3n5YjO/NV6vRrHNDXMaQLNzaROYDgQRMzGXBa1SkCbZnPLKd880wbMDYSTrlbhn90HMt6AOMue4ulxdEAXkETG4WgQO6ysbUxzqzalQNcGThFrzc4543AGRvdb3UxnPvvULqY3cMv3QM2TaZcMLGwTcEkiRm5ud8pAJUnR1Lt1wGtjrIiHEQabbCC05EafdV27LF5sct07rz4easbM7AakScTpOn4WwN+4X3aoMv4g+H2U9kcadJoc1zHYwH4gzFBEve8x2hMEC0xa2d8LUGV9roNqtD2POF7DiAkscRk4Gzo8Ny7CnXFRppnJ4LXCJMOGEm43FcX8Ml1LbKMiX06sESIlriHCe5wnkg9g2fZm02NZTaGMbZrRMASXQJ4knvTkqdUOaHNMtcJBysfQ8NIQlA3DxPkkjKCDyvoOp2yDq0+o7lqvrxMCYyAIGm/Rc5Qoua4GbjwV0bS8TeNch5INE1BrHdvUlOrO6+fAQct5yzWOarjr5BPa50ZnxQa1WuNPedhwhM6++tstRn9FQ612cmwIEmc7WB4H/CQbv9fc5INBm0BoI8YteI5Dl9VAdqGsm0QYty8TmqzqV091MaWnT2EDS8zle2uqYHa/WfNOdT4x3QntpcT6f4QBrnTMieXKO6ylbSJi/OLcffNFjN8+fsKzTHIeP398UDWbIJE35lbWzUgGgARwDoA7tyzmN5D3y4KzTMWAZPGBb/agv9ceR/WeWtk4PO4nkSf2VIE/2TpBA4ZwE0TeS3j2h4ez9kF8ui5xTzb9So31YB+Y8JDu+BA9clUDznrzHldMq1TrAMamfR29BK+vOrs9zRwiB7uouviwkT/brll4eCgc+c/qUzALZx3j1zQTB9sh/ttnuCmNUAXAvwP3VPHuPhcekqM1ePdA+xQXHPBGZ8dORj2E+iCMnGJsCRF4mIvplJVFu0538tc9yIfxH19NyC3tgc4AsqNYRnLQ4nUZm2uV4KxOjeiBSqMdDDhMiCdGxbIWccWR3ZK+6oAPm8ve9V3V+fhP1QdZ0L0qA/qjYVCSy8/1IxFn/UJcOLXfmC3CvOapY9jmucQHDMMBw7nC5FnQeYXXfDfSrq+zMc//AFGyypxeyxI3zY96DTLhvSUZZKCDzE00Q33KcXxrPinUWjEA8lrSRJAuGzcjjCCIMMp4nS3f75LY6Q6Pp4qjgDhDcUDEMJeS9uFrXCzWFjYLhJnPJVf5CKQfMybiYhs4WmIky7WbRFzkFRrLTB5GLefBSBm6PLf4JOdyRbUM2hA9lLS3l9CnChblceOE8tUC/fI96KRrDEyBO87oKCtA92ThGdzxj3CRzy0mb62A52Omic2N3gUBbHufcqVoE2lQl05AZ5kn1SaZ9/RBcpkFStAFpjvk+YsqVjx7hEbs/JTGrw96IJi4gWIEm5cSbRkGxnnrrkmOLp+Zvg6w/wBwTWu4eSidVJMX8MrIJusf+Vrhukt8bOTntxXM8Rnzyt3qu+pOh892nmmEjQHjPvkEFlxAENLgTMmYsRB4b8wVFSpDV8nU9gE88MA24aqu7PMc8lOLjT18NfNBK2jMXk8fNRGiDx4AKRpOh7pOXDwTgMhvifrxFkETWG95jeCfqPNSdS4wQ5BznAkHF3TA7lDV24zZjzyey/IF49EE3V8b+AnLU80G0Z0ByvAUI2wHf35+AKkFQHQHmYKB9Lo0EGMPIa92eWqv/Du0ijXNORgrQABNqg+U8MQ7J44Fn9cRBiAdZB3/ANv1Qq7M518T2gZG44yHNBgj1Qdq5zp/cIrH2T4moljeurMp1I7bTY4hYmNx+YcCEkHLfywi0EH0UdVoGRBTGoipwzQMYAGwN5+6kFcxFyBcNJOGeWSNIZ8pzjUD6IPZGe85X5eSA47Cwn04e9yQdf8AdEUZATBTQW5y36/RObpZVad1YmEBcwfNJsIiJF89fER+Fu5R4dPrmi+ZUeImRnAJjKw4wUEgt7t9khnr4idU0Mj373p07ifdspQPDo324j0UrCc7jz9FCK3D3vTp1geE8dUDy4HMO33Fk1wH+R+ycwgfsERtMtkfvl3oIjV4eSge2TPrwM+sKckze/C8W70H1rmABP2vO8kyeZQOaMrAePrKeyjuy8fqomkbh4Aen2U9JoIk5cv3QENAF8zz9+SJeCLmP8W87f4ScADHvxlOgC3aNzm6c7xpAGQG4BBECJ/c8s/eaFRukA8597kQwTYZ53N7xe6aYIyt9jHqEDOp1gefvhkk0Rx8PqjiA0nu796Y6oJy8OPBA40GkXHhb0gKJuzkRc4TacThhy7twVKv8T0mOLS15IMcLGJ+b6KUdObm5i0k6jEAbmBG5BZf0Wwm7ge9JYu0fEVZji3BSt+o53zkb0k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2490788"/>
            <a:ext cx="5334000" cy="520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4824" name="Picture 10" descr="http://de.academic.ru/pictures/dewiki/50/220px-USS_Monitor_at_se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113" y="228600"/>
            <a:ext cx="42021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2" descr="http://de.academic.ru/pictures/dewiki/85/USSMonitor1862.3.w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76600"/>
            <a:ext cx="423386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4" descr="merrimac vs monit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038600"/>
            <a:ext cx="42100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			Politics of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638"/>
            <a:ext cx="4038600" cy="5851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1864 Election year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Lincoln had critics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Sec of </a:t>
            </a:r>
            <a:r>
              <a:rPr lang="en-US" dirty="0" err="1"/>
              <a:t>Tres</a:t>
            </a:r>
            <a:r>
              <a:rPr lang="en-US" dirty="0"/>
              <a:t>. Chase the loudest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Some of congress not happy with Lincoln’s use of power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038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35844" name="AutoShape 2" descr="data:image/jpeg;base64,/9j/4AAQSkZJRgABAQAAAQABAAD/2wCEAAkGBhQREBQUEhQWFRQWFxUYGBYYExgZFhcYFxQaFxUYFxwZHSYeGBkjGRcXHy8gIycpLCwuFx4xNTAqNSYrLCkBCQoKDgwOGg8PGjAkHyQ0LCwpLCosKiosKiwvLDAvLCwqLCwsLCwpLCwsLCwsKSwsLCwsNC0sLCwsLCwsLCwsLP/AABEIAK4BIQMBIgACEQEDEQH/xAAcAAABBAMBAAAAAAAAAAAAAAAAAwQFBgECBwj/xABGEAACAQIEAgYGBQoFAwUAAAABAhEAAwQSITEFQQYTIlFhcQcygZGhsRRCUsHRIzNicoKSorLh8ENTwtLxFRaTJDRzg+L/xAAaAQEAAgMBAAAAAAAAAAAAAAAABAUBAgMG/8QANBEAAgIBBAAEAwYFBQEAAAAAAAECAxEEEiExEyJBUQVx8BRhgbHB8TJCkaHRMzRDUuEV/9oADAMBAAIRAxEAPwDuNFFYJoCrYDp1bbMl78lcDMASCU0JAkjbx5eNQ3EOml+1fOR1dCqNBWVkoCchBzZZ2k1WuJEddcy7Z3jUH6x5gkHzFNiaAvmC9JKnS9aI8UII9xj5mpzB9LsLc2uqp7nlD/Fp8a5PW1tMxAHMge8xQHbbdwMJUgjvBkVtXGFxRUuyMVkgAqSCBJI28FFP8L0vxVva6WHc4DfEifjQHWKK55h/SReHr20byLKfvqTw/pJtH17VxfIqw+YoC4UVX7HTrCNu5X9ZG+4EU/s9I8M/q37ftcA/GgJGikbWLRvVdT5MD8qWoAooooAoorS5dC7kDUDUxqTAHvoDeiiigCiiigCiiigCiiigCiiigCimvFMZ1Ni7djN1aO8TE5VLRMGJjeDUAenIlx1LAp1oZSTnV7VhLrKwCmNbgGYEiIYEhhQFpoqMTjHbsKUgXklWmRnyF+rEDfKCZMCBpJ0pLpDx76MEgBixMgmOyBr8SPjWspKKyzpXXKySjHsmKKrfRjpE992S5lmMywI0nUb8pFWSsQmprKM3Uyplsl2FFFFbnIKKKKAKY8bx/U4e5c5hTH6x0X4kU+qkekHiUlLIO3bb5IPdJ9orrVDfNI0sltjkqF0FxOmafBSRr5DQxTdrRG4Pny9+1Kk1i3dkSpkHmDofaKnWaVSeU8EaNzSwxEqaUwxhp7gT7Y0+MUqLh7z7zWc8gzG28CR3a89YrhPSuKymdI3pvGBC0d1749429k0nQBSl8GdQR3TvA0HyqGSBOiiigCiiigN8OO2v6y/MVsmMcbOw8mI+RrGH9YeEn3KT91J0A8TjN8bXro/+1/xpQdIcT/n3f/I1R9FATeB6RYklpv3Dpzb9ID76cXeM3mENcZhIME6SDI+IqDwR7Y8QR8D98U/qv1Lal2eg+GRhKp5XKZaU6dtGtpSZ5MQI58jBqXwfS6w6kk5CBJDc/wBWN/Lfwrn9PuGcPFxpdglsesxIGnco3JNawvszjs63aDT7c4x8i+4Tjtm6YRwTExBB2nmKeWL4cSJjlIifETyqPTGYfD2lIy20YSBlOY+z1ifOoix0tRr0uzKkwigaeL3D7dhMQameIo4UmslMtM7MuuLwvf8AYtdFR+M49ZtAFrg12C9o+5ZpLBdJbN2AGhmbKFI7R7jA2HnW++OcZOCoscd214+RK0VgGs1ucgooooCJ4/i7tsJ1aC4rsbbAoWgupFtjB/Nh4DabNOkaoYZ7j/SMwssbRKKWtFFYnD2mzMSWhMzOpAnQAcjM7TfE4y2gOd1XzYCjeDKTfCIzB4ok4e8y5RcTqyCoGRt0I1OVWgruZ/J1BdPXPWplgkWzCzGpYxJgwDA5HnTz/uOytrqnzXcphWE+qrTbYsYOYQsnvWedVnimJa85a4dWEGNIjsmI22qHqLYuO1Fx8P01kbN8lj5iHRzjTK4vBRozgANIdRKzOUQCZjTkDzrp3DeJpfTMhBiJHcSAY+Nc84JwI3YS3CquVY7hlMezsx7q6BwjhKYe3lXc6s3Nj3+HlWNNu/Az8S8PCy/P9d/oPqKKKmlKFFFFAN8fiuqtPcInIrNHfAmK5Ji8U124zuZZjJ/p4Db2V1HpG4GFu5oIKkQdiToNvE1zN8Op2ke2R8dfjXenU1UvE3hs2eiuvjurWUhjeHZMCdDpMT7YPypvwvCG1bykz2nbvgM5YAn6xE6sdSZqRbCHlB9uvxik3QjcEeYirKFkLOYvJX2VWVcTi180a1jEGAo5HXxmSPd/Ws0niPWI7tPdofjNcdXLEMG1C82ROtwsjTcfI/38a0oqsJgqmGJ30A3JB7p7po+j9zIf2o/mitbNzKQTtzHeDuKw6QSO7+5oBQYN+Sk/q9r+WaTe0y7qR5gj51rFKJiGGzMPJiPlQGcP9bwRviMv30lSj4ljuxPmZpOgCiiigFcKO2sd4/r8KeYlGKEI2ViIDRMd5HjEx4xvUep1FS77nzPzqDq/Rl58KeVOPy/Uj+CYZ7eHtpcjOogwQeZjUb6RrUlfEGPs6eepJ8hrSZpW8JJYbTr3ieR/GobecsuEtuEaB48vEA1ukMQIgnaDpPLQ/jUR0g4g9mzntgFswEHuIJMTAB056ctyKkcBiNLbsA2isRBAJgGCDqBPI68qzjjJjcstLst3BeiKMivdJJIkoNIJAIBI1mCPfTfi2NsWLyi1ZtMABOjSDMiDttz1NTWKc2sAzSc5SSeee5GYnu1b2VQnuFjqSTAHsAgD2AVJtarSUVyVmmjPUTlOcspZWOjo3AOIpetTbUoASMpjQ7mI5a1J1Suj2PTC2wzkk3mEAQcqrpmbu1J08KuoqXVPdHnsqdXV4djx16fr/cKKKhMR0usIxWWMGCQpgEb7/dW8pKPbOMKp2cQWTPSfjPUW4Wc7yFMaDvM9/dXPiZ159/OprpT0k+kLlQZVXUFgJzQQPrRGu0+0VScLxe43UZo7dx7bgKNwboBHakjsDtARAJ5wtddLxJZT4PQ6KHgVpSWG+/6ljPrz3y38JPz+Vb4DD9a6J3uvuJAb4QffSakBVOpPaEeED7yacYC+bVxLhUgKwJj1iByE6f8ANcljPJNnna8d+h0XA4BLK5ba5Rv7fEnU04qHwnFbtz831LiAR23Uwdgey0HwpHifGr9m5YHUhw/WC4ELOV1RbRDZRoXcAyNAS2ymrdYxweQnu3Pd395PUVW+A9Ir165bW7bhWsKxcIyjrwqNdSG1CxcWJ1lH1PJfBcbuPctKQozPiAwyuCFt3LiIwJMdrIhjmCxkQJyaE7RRRQFQ6dXnBtr/AIZBPmwPPyBEeZqp1benjn8kI7PaM+Ogj3VUqqtR/qM9T8P/ANvH8fzMgUpdeGMHQaeEDT7qxY3nuk+7b4xSdck8ExpPhgQDuo90fKKRbBIebD3N+Hzpaiuv2i31k/x5I0tDp5fyL8OPyGr8OgEh1gfalTr7CPjSH0VuQn9Uhv5SadY49geLfyj/APVMKsKpOUE2ed1dcKrXCHSMshG4I8xFb39x+qn8grAvMNmI9ppTGKc7SDudweWldSKIUUTRQG6W5nUCI38f+K26j9Jf3x99YHqHxYfAH8aToBTqD4fvr+NAwzHYT5f3rSdFAbWxLCdASPnU25STo+55r+FQ6YpgZknnqSQY75qSMcttx5HUfCoWr9C6+FYzJevApKdz+9fwra3dVSCA2n6Q9o9WoHpFxK5ZVDbAJZiDKk6BSRHfr9UdpthrUuah8pZLlNSbj7G91YYgciR8a086WW6cp205lQT3RqPb7DWvXnw9iqPkKwbLJ0jiOBF7DtbB0KjKZ7oK+Y0Fcf6R4G5ds5bWjZp9aNOrcc9D2ivPT1hqoroq9LEGFAJ/KlCsQdCJUMTtGk1UkRSQJP7v9alXzTacSr0NM4wnCzhZ/cSsWicqxJMCJJ123Op866pw9WFpA/rhVDeYGtc34bi1tXUcqWCmYmNeR57b1Y8Z05BSLaEMRuxEKfAD1vhWNPOME22NfTbc4xhHj3LBxLiiWFljqZyrOrECYH41zrGXTcuM7ZVLEmARp7BrWuIvM4zOSxzGSTJ1AI+RqJ41eZbRyMVc6KQubtEHLm7JhAdSY2Ec4OtlrseDtptLHTRcs5fr/wCEi1tSIbtA7jLoff8AhWVsIdVEMBucvqjlMCI7tqh+F46491w6sB28pylVCqwVZBE5nBzjU6SIEay6LIK82ED3g/dWkIpzUZPCZIsm/DlOCy1nA7wmDuPCoCDJ5wAIGpPIaVKcL4OhJFx9cxFtspNm4xABAaRm7ssrMGJ1rXoRgLV4XFuLmyMp9Y5TmkeqNDGXfXc1eLmHVlKsoKkQVIBUjug6RVg9Iq5tPnBRWfEpW1rZxnv9/wBiPtdba3thxLa23gkkyTkuEAfvmksR0lRLtm2UuZrswCoUgh1U9liCYzZiRPZVjypb6Pcsfm5u2/8ALZu2v/xs3rD9Fz5MIAptfxtm7mfqDd6s5C2VOyVy3WHbYEZWVTpsyjmK7Fc3kVw3SW04wu6tilVkQxmANs3O1BjYR4nbY1L1B2cdhwmF/JhAxHUKQgyjJlVlgwoy3Au89sCJMVOUMBRRRQEP0qwfWYZoiVh9f0d48YmueV1PH4cXLToTAZSCe6RvXLrigMQDmAJAI2OuhHnVfql5kz0HwqeYSj7M2tHcHSRE92oI9kitGWDB3FJWMSrzlMgEiYMSDBgkQYII0mnLdoTzXfxGwPmNvKPGopa59SKfCscUr5CFVWGbOO0WH1hM5VgQI3YnSNZCiisN5CjjI04i2qjuWfeT9wFNKXxzTcbw7P7oy/dSFXEFiKR5C+e+yUvdsKWN4hVgkasdCRvA/wBNI1vd+r+qPiSfvrc4m30pvtE+evzrHX94U/sgfKKTooBU3hEZRuToW5x3k91ZygqxAIIjnI1Md1I094eOy8gHVNxP2jWspKKyzpVW7ZqC7YyoqU6pfsr7v60dUn2F/i/3VH+1Q+8sP/l3e6/v/gi6lMIC1tfCRuBsZ5+DCg2E+wvvf/dSlhFGgEA+J38JJ8q523QnHCJOk0d1Fm94x6merPh+8v40C0fD94VpWQahFzyb3TsO7SOU8/wphZ4pbcIVJPWZioCmSFMMxB9VQeZjcd4p845jafce41DJ0atgW9X7AABkSQL3XDloc3MRoSK2WPU0bksbfr65JbFXwlvOxhVViTBMBZYnTXakreOTrEWe0wzL2WggQTrEbEaTOtbY7DdbZa2TAcXFJG4DqAY8dTTReFflUedbalVhYYgoFhzJzDcgQNSO6iwHu9PrnkW4mSqNAckaAJOYmYA0Bgd55CaZ8NN3rAHLsv0e1LFCoN0MwcwQIYjKY8amLkFmgiZ1BIG+uk71m3a5n1RvGvs02J099dJVzgsOJxjbXY04zXyybJ6hBMSZE7aR9zGsCxsS2h7ge8jnHdUdjse63rYIHVucoIEnOQzBYkZVhZkA89t6ZdI+kYwyFVM3ioKAgwoYkZ+6RlJjy3Fc8G8rFFNtk31iTCkPpOjA6TEwvKRvNOGsAKmYhFuD1h9UFyhJkyQCNRpoTXH+GY3qbyXCC2VsxAaCfb/c11bhXHbGLwl24rMGwtslkZFEoSWUTJDEuGUa810FSaHssUvYrr7fFpcJPGfn9d4Lp0d6PvZtEpdAdmMmA9tlBhJghttdGHrazUr/ANTa3+fQoPtrL2/aQMyftKAO81E4HCGyltbv5C5lUddbI6tjAAW4CMub6ozDXTK0mBLfTrlr88kr/m2wSv7SasnszDvIqylJye5nn1FR4Rte49YUwbqybbXRBmbakBmWPWAJExtIpu9zCwbhgB3dWMMAzrNh8wH1tMmY9wE7VDcffBsbhvLcATOkoABnSz9LbIVM5jaLamAwzqd9X2GuWktWczkhsQ5EBSHuPfuMBozdkXGkQSRlBOxrUySz8JtEWwbakWwAn6IUqQPKUQweaKdwKeUUUAUUUUBhhIrmfG8B1N90iBMr+qdR7tvZXTaqnTLht24yMlssqqZIgtJPduR+JqNqYbo5LL4bdstw3wyi4TABLlx9AbmXsqIUZZ18WObU+CjlTxHgyP7/AKVgisVWtnpEklhGmJxOU+r2TqCGI8wZnUfh31i1j0kEhgARyB5+Y+VbXbeZYPsPcfw5f8VGMIMHep9Ua7I8rkotXbqNNPCl5X1nkVNqdcyknxK/zAD41g4V/sk+I7Q96zSVFTCmA6UpfHaPhA9wj7q3sXmLKMxgkDckanxofFkkkhTJJ1ReZnkJoBCiluvHO2vsLj/VHwoz2/ssPK4PvT76ARp/gB2G/WHwB/Gmy21JgZ+f1QdhPIinOHuKqwc+5P5vwA+14VyuTlBpEvRzjC6MpPC5/IXphxu+yWHKMEeDlJI1YKSAJVpOm0axFPPpKfaI80NAxCfbHuf/AG1XKqafR6F6umSwpoLDEqpIIJAJBiQSNQY0mt6169Ptr7n/ANtYN5Ptr7m/21jwp+xutVT/AN1/UWvesfZ8tagcBxG6y4MtvdW51vYA1Fskcuz2qnr57R/vlWs1rnGUdNrkk0/rj6/E2tNrv3+Wxia1IijIe4+6tmaFmCYMeY3PLl99ZrhKySjHsxbbGmLnLpA7AACQNJMnX+4+dIXcQACFMk6TGkRrHy276jsdxa0jflLiqTrBkmNhooPdHspi/SnDD65Plbb/AFAVfVabS0tSlLLX3+p5a/X6rURcYxxF/dzj5/4FsRxEq91QB2LIujfUk3BB8Pyfxp/w/HDqgzaKyK7dy9nNPkJPsqv3eluHkkW3YkQSUQSO4yxJHhUfxLjwxCC1btOF3IDgTG0wsBRpp3x4V0v1dLg453Z9CJp9PdCyM0sY9S3YnjGHReta4h07MFWchvsrObX2bGdq57xniHX37lzWGPZB3CgQo08AK0vMiwFUExqczETJ2KkA6Rr5+Z0+lnkqD9hT8WBNefwkegsulZ2J2bLOYRSx7lBJ+FWfojxIYJ7gxVoNYvKqXEZ1VoW4r5o1uGIPZAGbSard3GuwhnYjuzHL7tq24dw9791LVpczuYVZAk92sD31tF4fBwksrk9Woy3UBEMjrPeGVh8QQaj7tl8OrtbYG0qucjycmVCRkO+WQBlOwOhEQWXQbhd3C4S3YusXNtFBJ2DEsWtqeaoMqg+cdwsVWaeUVLWGc/HFVvfnMOqG91Iu9YXMXbxOFxGXtABVRQgcRmBPLeat3Dds4clIL3fUZ7hDFLuYXRJnLlt9aubvQc6s1YismDNFFFAFFFFAFJ3LAaJnTuYj5HXalKKDOCr9I+jauS9r86e0VnRgBqRp60xz51TCK6zk1J+HKqPx3o9eN+46WyUZpEEcwJ0md5qDqKf5oovfh+r/AOOx9dN/kV6mfEF7QPeB56aD4RUs/Dbq+vbdRzJRgB5mNKgrrksSdyTtt7PCsaWDy2Z+KWxcIxXPqaUUUVPKEVw3rT3Bj7lJ+6kqVs7Of0T8SF+RNJUAUUUUAx45cy4W94qB77iCqQt9hszDyY1cekzRhW8WQfxT/pqlVB1D8xYaZeQn+it52vmXYgIxgsSN1XYn9KrVVO6MYtLd5s7BQyEAnacytqeWimriNQCNQRII1BHeDsRXbTvynDUrzBRRRUgjFW6Q8YvpiHVb11VhIAuuAJtqdADoJmotuM3zvfu/+V/xp30q/wDcn9W3/IKiKrJvzMtq/wCFDj/qDyCzuwnUG4+o5iZkTT3pLxVsRdBZQpVQuUGYMlmE8zLR7KYYe2NWb1VEmeZg5V9pHunurd+IOSTKySSSLaAydTsta+nJvl9IayPClEssdlJ8gT8qdXMdcyJDsPW2JHMd1NnxLnd2PmxPzNODAqnDnJ7SlRzLAgD3xNKXLXZIGVLcie0rM3MTlkk6TAgD40lxATczfbAf2tqw9jZh7KTs38vIEc1Ox/A+I1FOFwDbsfpn2qPuNHVp9s/ubeevymsXLOmZTKzHiDyDDkYHkde4gJVgCl2wVjYg7EGQfI/cdRzFdW9HnonS7Zt4rFO4LgPbt23KEKdVZmHalhrAiAd9YCfoa6HWr9u7iMRbFxcwS2jrNslRLPB0YgnKDyhu+uxW7YUAKAAAAABAAGgAHIVLpqX8TId1zXlRlVAEDYVmiipZDCiiigCiiigCiiigCiiigCiiigEcVhFuoUdQyncHY1SOO+j4rL4Y5h/lsdf2W5+R95q+0UBxC7aKsVYFWGhBEEeYNa11/i/R+ziVi4va5ONHHkeY8DIqrX/RofqXx+0n3g/dQFOT1G8So/mP3CkqtWJ6AYhUAU23MkmGI5ADcfre+pW96NbZHZuup8VVh8IoCgUUn01F/ht/I9pHtNrbujrFzd6ntkZxz9h8oFema87J9l78bdcnbFPDOypm1lDjpa8YcDvuL8Ef+lVCpjjnHVxCoFRlykkywaZECIUeNQ9QrpKUsom0xcY4YUrh8W9sgoxUgg6GNRtI2PtpKiuWcHYmbfSy8BrkOu5Tcd3ZgAeUHxrLdLb8yMgHdkBHlJ1+M/CIWiuniT9zn4cPYk8feOJJuhYYZFIBlfVaCJ1Hq7a70z+hP3fxKPmaxbE23HcUb2DMp+LikYrVvPLNkscIdXbJW0JjV22ZTMKv2SdpP71NaXmLWvNgV9gIY+Wqj2eFIVhmULXfUt/tfzf0pGlr3qW/Jh/ET8iKRowOX7VpTzQlT5N2k/i6ym1OMMfyd3vyr7utWfjlPsNN6MIUsXspnccxyYTqDVt6BdADxC+ZLDDIAWuCASTEWxro28nWI8RVPVSdBqfCvQ3oi4eLXCrR53GuXG8y5UfwqtdqY7pcnG6eyOUW3B4NLVtbdtQqIAqqBoABAApvxriX0ew90Lmyx2ZiZYLvBjfup9THjRtdQ/XibemYCftCPV19aNqsFhd9FbhvhdkHgemxuWcTcNkDqLRuQLk5oVzlnL2fU313o4f6QrF67aQDKr4frmZjGRjcS0LBES17O8FdxpocwrGEPD+oxOVSLXVHr56381laeebbP6utOLXRzA3GVltdpw18MOtXW7ct3GuSCIuF7dtp9YZBtW0pRk8w6G2UOJ9mt/piTYxN+zZ6y3hzeVpuZGY2Um4QCphQ3Z110JAOkpcX6e27NtCgW47Z8yC5BTJhbuIIJymT+SyHuzCe6pS90WwzK6m2ctz84ouXAHOQJmcBu02UAFjqYGulMMLwDA4gXVS2SLd64rrmuqou9T1dwgZgJNu4QWG+YmSda1A6XphhhbDXLqWzltMylpK9apZRtr6r6/onuqYtXQyhlIKsAQQZBBEgg8xFQr9CMGSSbUk5J/KXP8MME+tyDtH6xqYwuGW2ioghUVVUa6KogDXXYUArRRRQBRRRQBRRRQBRRRQBRRRQBRRRQEZ0h6PWcbYazfWVOoI0ZWGzKeTD7yDINebulXADgcZdw5M5D2W+0jAMh05wdfEGvUlc19J/o0fGP9KwxBvBYe2THWBR2Sh2DxpB0OmojXhdXuWV2SKLNrw+jh9FdI9HXou+lG6+Ot3bdtDkVDNtnf60yM2VdNoknfQ1JdLPQqtuw1zBNcd11Nt2U5l55CFHa8Dv5xURUyayS3dBS2nJaKKK5HYKKKKAXwP5xZ21zfqwS38M0gK6F0V9EGKvqLl0rh0ZWgMC1yHUicgjLodmIPhUhj/QPeBHU4m240nOjWyNdYy5wfhXbwptdHJ3QTxk5obykLKtoI0cAbk81PfStnB9dC2UdrmYAIDnYgg7BVBOo5VaemnoyvYBFupN22dGhSzIZbVsqxkgL2jGrRFPegfRnGYa6cQ9m+LaFM6W1T6QwhbyhQ8EoYUMqnMQYIooSzhoOyO3KZFYH0d424hzYd06sXLh6xSAwFtWCCNSWK5dNp1inOG9GXEbuqYdLa8us6pW1E7GW021iu/4W+LiK4DAMAQGUqwBEwynVT4GlakqiJEepl7HmDjfB8Zgmy4m2yBpGsG245gFeyfIGRptSlropi2wv0pcLNgSc2s5QJL5S+YpGuYCK9KYzAW7y5bqJcWZh1DCRsYIidTSwXSKx9nWezb7S8dHk1MWQdFXYj1ddREg712j0JdIxdwz4V2m5ZYssnU23M+2HJ/eWoD0u9BMPhLa4nDjq893I9sepLKzAoPqRkOm3a5RXP8AgHHbmCxCX7J7aHY7Mp0ZW8CPuO4FcU3VPk7NK6HB6qpnxbh/X2Wt5suaNYmIYNt7KOD8RGIw9q8BAuW0eJzRmUNEjeJiaeVO7RXpuLyvQrdjoaFs4m11pPX2mtE5IyhlZSQJ1Pb+FN8X0Ga6UL4gwlu1bCi0ApW3es3YPa1zGzB8LhFWyikYqKwjac5Tluk+Sn2fR8VthDiXeOq7ToGZurspaKMc0m0cmfJ9s5p5Ukvo1jJGKuylw3AxEsWJwxljIlow0FufWvV1orJoFFFFAFFFFAUrpxi8Sl+2LBuhcmvVhiJzHeBvEUpjL2IGFwVwPe6x7uES4IPqNdHXMwyyDlmWOwHKmHpI9Il7ht61btW7bh0LEvmkENGmUipnhXSt74wSBFW5icM2IZjORQnVgqg3Zs10aSIAJ10rVSTeDZxaSkMbfTC/bspGEuuRbvk53udaPo6TluRZym650AWQeRNajpjikuXAcJcdQHeFLMJGGw9xUtEWVmWuXPWkzaeJ0USw6a4dBluuOtUhWW2tx1NzrLVpkttlGeLl+0u31xOxhpg+ntq7iCqmbRS01uLVxrl3rbXXZlA1VVtxIKzry2OxqI4jpfiG0XC3FCmySwYy4bHNYOQNZIZOrTrSSVOS4PV9anvBuld29dtI+Ge2LiFix6wm2wWTbuA2lCsDK7xI3kgFLh3Tu3dxNy3uhFhrBS3cZ7q3LZd3gAnIBlOaNmFKXfSFhFtq+a4Q6s6DqXBdVcISuYAHVhzoCzUhjLxRQR9u2PY1xVPwJqPfpAHs3nw6m69sOFUg20uXEZk6tbjDLPWIUOpgxyIJg/8Av6w9l2uMR1Nyz1hFm4AmbEkBWUgstxRaIZTsRAJ0oC50VXrfTrDFWabkJnLRZuMVVLty1nbIDlUvZuAE/Z5VO4bEC4iuplWAYHvBEj4UApRRRQBRRRQHnL0ldFGwONchYs3mZ7RG0EgungVZtu4rVSr0x0/4H9L4fftqivcClrcgSHXUFSfVJEifGvM9V90NsuCyonvjyS3R3oxfx13q8Okn6zEwijvY/cJPhXaeh3omw+CZbt1uvvrqCRFtD3ovMjvYnvAFbeh3AhOGW2mS7XG3nKC0ZR3bAnxNXmpFVSSTZGuuk24roKKKKkEYKIoooAooooAooooCo+k7gP0rAsRbN17Wa4qAkFj1bJyI9XNnjWckRrXnOvXVcZ9IvopZX6/A23cO1xrlsZexsw6saEj1uyJO0VFvrb8yJentS8rHPoR6Vnt4K4SYBuWT3D/ETy1zDzauu1539ESE8WskbBbpbUDQ2mXnv2mXSvRFb0NuHJpqElPgKKKK7kcKKKKAKKKKAKKKKAY8Q4Fh8QQ1+xaukCAXtqxA3gFgYE0oeFWciJ1SZbfqLkEJpl7GnZ0005U6ooCPHR7DcsPaHq7WlHqFSmw5FEI7si9wjCdHMMoAGHsgDKRFpdMilUjTSFJUdwJG1SNFARtvo3hVMrh7IMhpFpPWAIBGmhAZh7TWD0Ywmn/prGi5B+RTRdezt6vabTxNSdFANBwiyBcHVW4uEm4Miw5OpLiO1qSde81HcW6OYZkGbD2TNyzM2kM/lucjX85c/fbvNTlJ37IcQe9T7VYMPiBQDM9HsMd7Fr63+Ev1mzty5uS3nrvT2zZVFCooVVACqoAUACAABoAByreigCiiigCiiigCqRx70Q4HEksqtYcmSbRhTO/YaVHsAq70VhxUuzaMnHorvQfos3D8ObLXRcAdihy5YUmQCJPaknbTarFRRRLCwjDbbywooorJgKKKKAKKKKAKKKKAKSxF7KpIVmI2VQJJ7hJA95A8aVooCt8F6E4fD4hr9u0Edi5ksWabhJbU6KNSAq+0nlZKKKwkl0Zbb7CiiismAooooAooooAoooo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876800" y="4572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5845" name="Picture 4" descr="Results of the American presidential election, 1864… [Credits : Encyclopædia Britannica, Inc.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3000"/>
            <a:ext cx="416718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B1AD79-7B6D-4048-AAD1-BC831A5A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691526-B9DD-4366-A96F-DD0F8F938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304800"/>
            <a:ext cx="4038600" cy="452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Congressional Committee on the conduct of war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Radical Republicans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Upset at Presidential power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Wanted Emancipation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4C92BA-3572-43AE-B923-C18993DF5B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Image result for congressional committee on the conduct of war">
            <a:extLst>
              <a:ext uri="{FF2B5EF4-FFF2-40B4-BE49-F238E27FC236}">
                <a16:creationId xmlns:a16="http://schemas.microsoft.com/office/drawing/2014/main" xmlns="" id="{671B7706-957C-4BD1-AB4E-2ED460AFF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7" y="1486693"/>
            <a:ext cx="317182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43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686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5516563"/>
          </a:xfrm>
        </p:spPr>
        <p:txBody>
          <a:bodyPr/>
          <a:lstStyle/>
          <a:p>
            <a:pPr eaLnBrk="1" hangingPunct="1"/>
            <a:r>
              <a:rPr lang="en-US" sz="2600" dirty="0"/>
              <a:t>Democrats divided</a:t>
            </a:r>
          </a:p>
          <a:p>
            <a:pPr lvl="1" eaLnBrk="1" hangingPunct="1"/>
            <a:r>
              <a:rPr lang="en-US" sz="2200" dirty="0"/>
              <a:t>Douglas died and they split into war and peace Demos</a:t>
            </a:r>
          </a:p>
          <a:p>
            <a:pPr lvl="1" eaLnBrk="1" hangingPunct="1"/>
            <a:endParaRPr lang="en-US" sz="2200" dirty="0"/>
          </a:p>
          <a:p>
            <a:pPr lvl="1" eaLnBrk="1" hangingPunct="1"/>
            <a:r>
              <a:rPr lang="en-US" sz="2200" dirty="0" smtClean="0"/>
              <a:t>Copperheads (peace demos) </a:t>
            </a:r>
            <a:r>
              <a:rPr lang="en-US" sz="2200" dirty="0"/>
              <a:t>obstructed war</a:t>
            </a:r>
          </a:p>
          <a:p>
            <a:pPr lvl="1" eaLnBrk="1" hangingPunct="1"/>
            <a:endParaRPr lang="en-US" sz="2200" dirty="0"/>
          </a:p>
        </p:txBody>
      </p:sp>
      <p:sp>
        <p:nvSpPr>
          <p:cNvPr id="3686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6868" name="Picture 2" descr="File:1864 US election pos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09600"/>
            <a:ext cx="43624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6ECBF0-E527-48FF-9191-B30729E22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E4B8B9-F501-4637-8C99-536C38FEF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533400"/>
            <a:ext cx="4038600" cy="4525963"/>
          </a:xfrm>
        </p:spPr>
        <p:txBody>
          <a:bodyPr/>
          <a:lstStyle/>
          <a:p>
            <a:pPr lvl="1" eaLnBrk="1" hangingPunct="1"/>
            <a:r>
              <a:rPr lang="en-US" sz="2200" dirty="0"/>
              <a:t>Vallandigham: Demanded end to war supported S</a:t>
            </a:r>
          </a:p>
          <a:p>
            <a:pPr lvl="1" eaLnBrk="1" hangingPunct="1"/>
            <a:r>
              <a:rPr lang="en-US" sz="2200" dirty="0"/>
              <a:t>Arrested and tried in military court, shipped to south</a:t>
            </a:r>
          </a:p>
          <a:p>
            <a:pPr lvl="1" eaLnBrk="1" hangingPunct="1"/>
            <a:r>
              <a:rPr lang="en-US" sz="2200" dirty="0"/>
              <a:t>Escaped to Canada and ran for Gov. of Ohio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E865A5-1061-40B1-94F7-B5F34FD323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vallandigham">
            <a:extLst>
              <a:ext uri="{FF2B5EF4-FFF2-40B4-BE49-F238E27FC236}">
                <a16:creationId xmlns:a16="http://schemas.microsoft.com/office/drawing/2014/main" xmlns="" id="{94C4E197-526D-4EF9-85A3-64E8A99A7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17639"/>
            <a:ext cx="4152900" cy="489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231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886200" cy="1143000"/>
          </a:xfrm>
        </p:spPr>
        <p:txBody>
          <a:bodyPr/>
          <a:lstStyle/>
          <a:p>
            <a:pPr eaLnBrk="1" hangingPunct="1"/>
            <a:r>
              <a:rPr lang="en-US" dirty="0"/>
              <a:t>Election of 64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0386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Lincoln Joined with War Demos, called Union party and brought in Johnson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Demos pick McClellan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Ugly election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Northern victories saved Lincoln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Many soldiers sent home to vote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/>
          </a:p>
        </p:txBody>
      </p:sp>
      <p:pic>
        <p:nvPicPr>
          <p:cNvPr id="37892" name="Picture 2" descr="File:Democratic presidential ticket 1864b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75" y="1152525"/>
            <a:ext cx="40481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1143000"/>
          </a:xfrm>
        </p:spPr>
        <p:txBody>
          <a:bodyPr/>
          <a:lstStyle/>
          <a:p>
            <a:pPr eaLnBrk="1" hangingPunct="1"/>
            <a:r>
              <a:rPr lang="en-US" dirty="0"/>
              <a:t>Grant Outlasts Lee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771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0"/>
            <a:ext cx="4038600" cy="5516563"/>
          </a:xfrm>
        </p:spPr>
        <p:txBody>
          <a:bodyPr/>
          <a:lstStyle/>
          <a:p>
            <a:pPr eaLnBrk="1" hangingPunct="1"/>
            <a:r>
              <a:rPr lang="en-US" dirty="0"/>
              <a:t>Grant given control of whole army and heads to Richmond</a:t>
            </a:r>
          </a:p>
          <a:p>
            <a:pPr eaLnBrk="1" hangingPunct="1"/>
            <a:endParaRPr lang="en-US" dirty="0"/>
          </a:p>
          <a:p>
            <a:pPr lvl="1" eaLnBrk="1" hangingPunct="1"/>
            <a:r>
              <a:rPr lang="en-US" sz="2800" dirty="0"/>
              <a:t>Wilderness battles in VG.</a:t>
            </a:r>
          </a:p>
          <a:p>
            <a:pPr lvl="2" eaLnBrk="1" hangingPunct="1"/>
            <a:r>
              <a:rPr lang="en-US" sz="2800" dirty="0"/>
              <a:t>Horrible battles, attrition</a:t>
            </a:r>
          </a:p>
          <a:p>
            <a:pPr lvl="2" eaLnBrk="1" hangingPunct="1"/>
            <a:endParaRPr lang="en-US" sz="2800" dirty="0"/>
          </a:p>
          <a:p>
            <a:pPr lvl="2" eaLnBrk="1" hangingPunct="1"/>
            <a:endParaRPr lang="en-US" sz="2800" dirty="0"/>
          </a:p>
          <a:p>
            <a:pPr lvl="2" eaLnBrk="1" hangingPunct="1"/>
            <a:endParaRPr lang="en-US" sz="2800" dirty="0"/>
          </a:p>
          <a:p>
            <a:pPr lvl="2" eaLnBrk="1" hangingPunct="1"/>
            <a:endParaRPr lang="en-US" sz="1800" dirty="0"/>
          </a:p>
        </p:txBody>
      </p:sp>
      <p:pic>
        <p:nvPicPr>
          <p:cNvPr id="32772" name="Picture 5" descr="Wilderness-Bat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426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468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685800"/>
            <a:ext cx="4038600" cy="4525963"/>
          </a:xfrm>
        </p:spPr>
        <p:txBody>
          <a:bodyPr/>
          <a:lstStyle/>
          <a:p>
            <a:pPr lvl="2" eaLnBrk="1" hangingPunct="1"/>
            <a:r>
              <a:rPr lang="en-US" sz="2800" dirty="0"/>
              <a:t>Cold Harbor:</a:t>
            </a:r>
          </a:p>
          <a:p>
            <a:pPr lvl="2" eaLnBrk="1" hangingPunct="1"/>
            <a:r>
              <a:rPr lang="en-US" sz="2800" dirty="0"/>
              <a:t>Frontal Assault</a:t>
            </a:r>
          </a:p>
          <a:p>
            <a:pPr lvl="2" eaLnBrk="1" hangingPunct="1"/>
            <a:r>
              <a:rPr lang="en-US" sz="2800" dirty="0"/>
              <a:t> names and address on backs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80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20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876800" y="274638"/>
            <a:ext cx="3810000" cy="1325562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038600" cy="58213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Lincoln planned for small engagement first at Bull Run (Manassas)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Close to Richmond could end the war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July 21 battle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South held firm like Stonewall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Union troops flee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Psychological and political  consequences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 realizes this is not going to be easy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6388" name="Picture 5" descr="manassa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905000"/>
            <a:ext cx="464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213DCE-057B-4AF7-87F5-7164E3CA1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0DEFC5-BEAC-4D2E-9114-08066E4D8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8790" y="457200"/>
            <a:ext cx="4038600" cy="4525963"/>
          </a:xfrm>
        </p:spPr>
        <p:txBody>
          <a:bodyPr/>
          <a:lstStyle/>
          <a:p>
            <a:r>
              <a:rPr lang="en-US" dirty="0"/>
              <a:t>Lee actually was more blood and guts fighting</a:t>
            </a:r>
          </a:p>
          <a:p>
            <a:endParaRPr lang="en-US" dirty="0"/>
          </a:p>
          <a:p>
            <a:r>
              <a:rPr lang="en-US" dirty="0"/>
              <a:t>Lee dug in, and lost more men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Appomattox 1865 Grant and Lee sign papers</a:t>
            </a:r>
          </a:p>
          <a:p>
            <a:endParaRPr lang="en-US" dirty="0"/>
          </a:p>
        </p:txBody>
      </p:sp>
      <p:sp>
        <p:nvSpPr>
          <p:cNvPr id="5" name="AutoShape 2" descr="Image result for surrender at appomattox">
            <a:extLst>
              <a:ext uri="{FF2B5EF4-FFF2-40B4-BE49-F238E27FC236}">
                <a16:creationId xmlns:a16="http://schemas.microsoft.com/office/drawing/2014/main" xmlns="" id="{4EE53E27-2A81-4D33-A85D-B94AAF21E5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surrender at appomattox">
            <a:extLst>
              <a:ext uri="{FF2B5EF4-FFF2-40B4-BE49-F238E27FC236}">
                <a16:creationId xmlns:a16="http://schemas.microsoft.com/office/drawing/2014/main" xmlns="" id="{F7EE5781-F1D8-42EC-A368-F7307AE8CD77}"/>
              </a:ext>
            </a:extLst>
          </p:cNvPr>
          <p:cNvSpPr>
            <a:spLocks noGrp="1" noChangeAspect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9D4E51-50B1-4CBB-AC7B-2C5840CD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39624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92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1143000"/>
          </a:xfrm>
        </p:spPr>
        <p:txBody>
          <a:bodyPr/>
          <a:lstStyle/>
          <a:p>
            <a:pPr eaLnBrk="1" hangingPunct="1"/>
            <a:r>
              <a:rPr lang="en-US" dirty="0"/>
              <a:t>Martyrdom and Death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638"/>
            <a:ext cx="4038600" cy="5851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1865 assassination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 cheered at first, but would wish he lived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38915" name="Content Placeholder 3"/>
          <p:cNvSpPr>
            <a:spLocks noGrp="1"/>
          </p:cNvSpPr>
          <p:nvPr>
            <p:ph sz="half" idx="2"/>
          </p:nvPr>
        </p:nvSpPr>
        <p:spPr>
          <a:xfrm>
            <a:off x="9064625" y="5013325"/>
            <a:ext cx="4038600" cy="4525963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8916" name="Picture 2" descr="http://www.britannica.com/blogs/wp-content/uploads/2011/04/0000114738-boothj002-00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6850" y="1455152"/>
            <a:ext cx="72199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5EA16-1C8C-425C-B9AA-D7C8FDDEC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274638"/>
            <a:ext cx="4572000" cy="1143000"/>
          </a:xfrm>
        </p:spPr>
        <p:txBody>
          <a:bodyPr/>
          <a:lstStyle/>
          <a:p>
            <a:r>
              <a:rPr lang="en-US" dirty="0"/>
              <a:t>Aftermath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B2EC40-5E41-4591-8D7B-98EF9D626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16" y="1524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600,000 plus men died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15 billion in money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Spurred on Democracy in other countries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English Reform bill: True Democracy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Beginning of a new time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EC57CB-481C-4EB6-BB18-C0F635A402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4E5754-DCC9-46E2-93D8-4084FB1A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143000"/>
            <a:ext cx="4114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80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17411" name="Picture 5" descr="bull-run-battle-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3863" y="0"/>
            <a:ext cx="5951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McClellan and Peninsula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eaLnBrk="1" hangingPunct="1"/>
            <a:r>
              <a:rPr lang="en-US" sz="2400" dirty="0"/>
              <a:t>Young Napoleon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Good organized, but not ready to commit forces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Gets bad intelligence from </a:t>
            </a:r>
            <a:r>
              <a:rPr lang="en-US" sz="2400" dirty="0" err="1"/>
              <a:t>Pinkertons</a:t>
            </a:r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Practices, but never attacks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Tardy Mac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8436" name="Picture 5" descr="peninsular-campaign-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371600"/>
            <a:ext cx="434340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9459" name="Picture 5" descr="bowencusterjo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"/>
            <a:ext cx="79248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48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5668963"/>
          </a:xfrm>
        </p:spPr>
        <p:txBody>
          <a:bodyPr/>
          <a:lstStyle/>
          <a:p>
            <a:pPr eaLnBrk="1" hangingPunct="1"/>
            <a:r>
              <a:rPr lang="en-US" dirty="0"/>
              <a:t>Finally attacks Richmond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Starts from water (</a:t>
            </a:r>
            <a:r>
              <a:rPr lang="en-US" dirty="0"/>
              <a:t>Pennisula</a:t>
            </a:r>
            <a:r>
              <a:rPr lang="en-US" dirty="0"/>
              <a:t> Campaign)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20484" name="Picture 5" descr="yorktown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381000"/>
            <a:ext cx="4038600" cy="4525963"/>
          </a:xfrm>
        </p:spPr>
        <p:txBody>
          <a:bodyPr/>
          <a:lstStyle/>
          <a:p>
            <a:pPr eaLnBrk="1" hangingPunct="1"/>
            <a:r>
              <a:rPr lang="en-US" dirty="0"/>
              <a:t>Took Yorktown, but slow. Afraid of wooden cannons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Abe loses patience, takes some men to chase Stonewall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4038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72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0"/>
            <a:ext cx="4038600" cy="4525963"/>
          </a:xfrm>
        </p:spPr>
        <p:txBody>
          <a:bodyPr/>
          <a:lstStyle/>
          <a:p>
            <a:pPr eaLnBrk="1" hangingPunct="1"/>
            <a:r>
              <a:rPr lang="en-US" dirty="0"/>
              <a:t>Lee counters with Seven Days Battle 1862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Union gives up, Mac fired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Had we won there, slavery would have stayed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21508" name="Picture 5" descr="battle-map-gaines-mi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0425" y="381000"/>
            <a:ext cx="431958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748</Words>
  <Application>Microsoft Office PowerPoint</Application>
  <PresentationFormat>On-screen Show (4:3)</PresentationFormat>
  <Paragraphs>182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Chapter 23 </vt:lpstr>
      <vt:lpstr>90 day war?</vt:lpstr>
      <vt:lpstr>PowerPoint Presentation</vt:lpstr>
      <vt:lpstr>PowerPoint Presentation</vt:lpstr>
      <vt:lpstr>McClellan and Peninsula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 to Antietam</vt:lpstr>
      <vt:lpstr>Emancipation</vt:lpstr>
      <vt:lpstr>Blacks Battle Bondage</vt:lpstr>
      <vt:lpstr>Lee’s Last Lunge at Gettysburg</vt:lpstr>
      <vt:lpstr>War in the West</vt:lpstr>
      <vt:lpstr>PowerPoint Presentation</vt:lpstr>
      <vt:lpstr>PowerPoint Presentation</vt:lpstr>
      <vt:lpstr>PowerPoint Presentation</vt:lpstr>
      <vt:lpstr>Sherman scorches Georgia</vt:lpstr>
      <vt:lpstr>PowerPoint Presentation</vt:lpstr>
      <vt:lpstr>Naval Battles</vt:lpstr>
      <vt:lpstr>PowerPoint Presentation</vt:lpstr>
      <vt:lpstr>   Politics of War</vt:lpstr>
      <vt:lpstr>PowerPoint Presentation</vt:lpstr>
      <vt:lpstr>PowerPoint Presentation</vt:lpstr>
      <vt:lpstr>PowerPoint Presentation</vt:lpstr>
      <vt:lpstr>Election of 64</vt:lpstr>
      <vt:lpstr>Grant Outlasts Lee</vt:lpstr>
      <vt:lpstr>PowerPoint Presentation</vt:lpstr>
      <vt:lpstr>PowerPoint Presentation</vt:lpstr>
      <vt:lpstr>Martyrdom and Death</vt:lpstr>
      <vt:lpstr>Aftermath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23</dc:title>
  <dc:creator>Owner</dc:creator>
  <cp:lastModifiedBy>Windows User</cp:lastModifiedBy>
  <cp:revision>27</cp:revision>
  <cp:lastPrinted>2015-01-12T14:40:52Z</cp:lastPrinted>
  <dcterms:created xsi:type="dcterms:W3CDTF">2011-01-11T22:09:50Z</dcterms:created>
  <dcterms:modified xsi:type="dcterms:W3CDTF">2019-12-18T10:54:01Z</dcterms:modified>
</cp:coreProperties>
</file>